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ricolage Grotesque Bold" panose="020B0604020202020204" charset="0"/>
      <p:regular r:id="rId12"/>
    </p:embeddedFont>
    <p:embeddedFont>
      <p:font typeface="Inter" panose="020B0604020202020204" charset="0"/>
      <p:regular r:id="rId13"/>
    </p:embeddedFont>
    <p:embeddedFont>
      <p:font typeface="Inte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017044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Introducing </a:t>
            </a:r>
            <a:r>
              <a:rPr lang="en-US" sz="5562" b="1" i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Ojas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242495"/>
            <a:ext cx="9445526" cy="6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 b="1">
                <a:solidFill>
                  <a:srgbClr val="2C2926"/>
                </a:solidFill>
                <a:latin typeface="Inter Bold"/>
                <a:ea typeface="Inter Bold"/>
                <a:cs typeface="Inter Bold"/>
                <a:sym typeface="Inter Bold"/>
              </a:rPr>
              <a:t>Digitizing Ancient Wisdom with Modern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5929461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Presented By - TEAM NOVA (T-045)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6702029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THEME - HealthTech/FoodTech/AgriTech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8074" y="592187"/>
            <a:ext cx="16834348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Problem Statement : AyuSutra Panchkarma Patient Management and therapy scheduling Software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83974" y="1882747"/>
            <a:ext cx="13920052" cy="7844825"/>
            <a:chOff x="0" y="0"/>
            <a:chExt cx="22309138" cy="1257260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22309201" cy="12572619"/>
            </a:xfrm>
            <a:custGeom>
              <a:avLst/>
              <a:gdLst/>
              <a:ahLst/>
              <a:cxnLst/>
              <a:rect l="l" t="t" r="r" b="b"/>
              <a:pathLst>
                <a:path w="22309201" h="12572619">
                  <a:moveTo>
                    <a:pt x="0" y="0"/>
                  </a:moveTo>
                  <a:lnTo>
                    <a:pt x="22309201" y="0"/>
                  </a:lnTo>
                  <a:lnTo>
                    <a:pt x="22309201" y="12572619"/>
                  </a:lnTo>
                  <a:lnTo>
                    <a:pt x="0" y="12572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" r="-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173830" y="2428405"/>
            <a:ext cx="3098972" cy="175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2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Manual Scheduling &amp; Documentation: Leads to errors, delays, and inefficienciey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1269" y="2418880"/>
            <a:ext cx="3080685" cy="133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3"/>
              </a:lnSpc>
            </a:pPr>
            <a:r>
              <a:rPr lang="en-US" sz="21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Inconsistent Therapy Standards: Quality of care varies across different centers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9475" y="6937529"/>
            <a:ext cx="2983327" cy="167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73"/>
              </a:lnSpc>
            </a:pPr>
            <a:r>
              <a:rPr lang="en-US" sz="21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Lack of Digital Patient Management: Difficult to track progress, feedback, or medical history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32366" y="7401137"/>
            <a:ext cx="3181391" cy="200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3"/>
              </a:lnSpc>
            </a:pPr>
            <a:r>
              <a:rPr lang="en-US" sz="21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Limited Communication Channels: Poor coordination between patients and practitioners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92238" y="2617440"/>
            <a:ext cx="9740950" cy="73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Our solutions to tackle the problem.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73188" y="3654624"/>
            <a:ext cx="5283547" cy="4005411"/>
            <a:chOff x="0" y="0"/>
            <a:chExt cx="7044730" cy="5340548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6994017" cy="5289677"/>
            </a:xfrm>
            <a:custGeom>
              <a:avLst/>
              <a:gdLst/>
              <a:ahLst/>
              <a:cxnLst/>
              <a:rect l="l" t="t" r="r" b="b"/>
              <a:pathLst>
                <a:path w="6994017" h="5289677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6749542" y="0"/>
                  </a:lnTo>
                  <a:cubicBezTo>
                    <a:pt x="6884543" y="0"/>
                    <a:pt x="6994017" y="109220"/>
                    <a:pt x="6994017" y="243840"/>
                  </a:cubicBezTo>
                  <a:lnTo>
                    <a:pt x="6994017" y="5045837"/>
                  </a:lnTo>
                  <a:cubicBezTo>
                    <a:pt x="6994017" y="5180457"/>
                    <a:pt x="6884543" y="5289677"/>
                    <a:pt x="6749542" y="5289677"/>
                  </a:cubicBezTo>
                  <a:lnTo>
                    <a:pt x="244475" y="5289677"/>
                  </a:lnTo>
                  <a:cubicBezTo>
                    <a:pt x="109474" y="5289677"/>
                    <a:pt x="0" y="5180457"/>
                    <a:pt x="0" y="504583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044817" cy="5340604"/>
            </a:xfrm>
            <a:custGeom>
              <a:avLst/>
              <a:gdLst/>
              <a:ahLst/>
              <a:cxnLst/>
              <a:rect l="l" t="t" r="r" b="b"/>
              <a:pathLst>
                <a:path w="7044817" h="5340604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6774942" y="0"/>
                  </a:lnTo>
                  <a:lnTo>
                    <a:pt x="6774942" y="25400"/>
                  </a:lnTo>
                  <a:lnTo>
                    <a:pt x="6774942" y="0"/>
                  </a:lnTo>
                  <a:cubicBezTo>
                    <a:pt x="6923913" y="0"/>
                    <a:pt x="7044817" y="120523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5071237"/>
                  </a:lnTo>
                  <a:lnTo>
                    <a:pt x="7019417" y="5071237"/>
                  </a:lnTo>
                  <a:lnTo>
                    <a:pt x="7044817" y="5071237"/>
                  </a:lnTo>
                  <a:cubicBezTo>
                    <a:pt x="7044817" y="5219954"/>
                    <a:pt x="6923913" y="5340477"/>
                    <a:pt x="6774942" y="5340477"/>
                  </a:cubicBezTo>
                  <a:lnTo>
                    <a:pt x="6774942" y="5315077"/>
                  </a:lnTo>
                  <a:lnTo>
                    <a:pt x="6774942" y="5340477"/>
                  </a:lnTo>
                  <a:lnTo>
                    <a:pt x="269875" y="5340477"/>
                  </a:lnTo>
                  <a:lnTo>
                    <a:pt x="269875" y="5315077"/>
                  </a:lnTo>
                  <a:lnTo>
                    <a:pt x="269875" y="5340477"/>
                  </a:lnTo>
                  <a:cubicBezTo>
                    <a:pt x="120904" y="5340604"/>
                    <a:pt x="0" y="5220081"/>
                    <a:pt x="0" y="507123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071237"/>
                  </a:lnTo>
                  <a:lnTo>
                    <a:pt x="25400" y="5071237"/>
                  </a:lnTo>
                  <a:lnTo>
                    <a:pt x="50800" y="5071237"/>
                  </a:lnTo>
                  <a:cubicBezTo>
                    <a:pt x="50800" y="5191887"/>
                    <a:pt x="148844" y="5289677"/>
                    <a:pt x="269875" y="5289677"/>
                  </a:cubicBezTo>
                  <a:lnTo>
                    <a:pt x="6774942" y="5289677"/>
                  </a:lnTo>
                  <a:cubicBezTo>
                    <a:pt x="6895974" y="5289677"/>
                    <a:pt x="6994017" y="5191760"/>
                    <a:pt x="6994017" y="5071237"/>
                  </a:cubicBezTo>
                  <a:lnTo>
                    <a:pt x="6994017" y="269240"/>
                  </a:lnTo>
                  <a:cubicBezTo>
                    <a:pt x="6994017" y="148590"/>
                    <a:pt x="6895974" y="50800"/>
                    <a:pt x="6774942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54138" y="3673674"/>
            <a:ext cx="152400" cy="3967311"/>
            <a:chOff x="0" y="0"/>
            <a:chExt cx="203200" cy="528974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203200" cy="5289804"/>
            </a:xfrm>
            <a:custGeom>
              <a:avLst/>
              <a:gdLst/>
              <a:ahLst/>
              <a:cxnLst/>
              <a:rect l="l" t="t" r="r" b="b"/>
              <a:pathLst>
                <a:path w="203200" h="5289804">
                  <a:moveTo>
                    <a:pt x="0" y="0"/>
                  </a:moveTo>
                  <a:lnTo>
                    <a:pt x="203200" y="0"/>
                  </a:lnTo>
                  <a:lnTo>
                    <a:pt x="203200" y="5289804"/>
                  </a:lnTo>
                  <a:lnTo>
                    <a:pt x="0" y="528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8" b="-57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428155" y="3976241"/>
            <a:ext cx="44879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Automated Scheduling &amp; Documentation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8155" y="4965501"/>
            <a:ext cx="4487912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Ojas app provides automated therapy scheduling with conflict detection, digital documentation, and structured feedback system.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502152" y="3654624"/>
            <a:ext cx="5283547" cy="4005411"/>
            <a:chOff x="0" y="0"/>
            <a:chExt cx="7044730" cy="5340548"/>
          </a:xfrm>
        </p:grpSpPr>
        <p:sp>
          <p:nvSpPr>
            <p:cNvPr id="21" name="Freeform 21"/>
            <p:cNvSpPr/>
            <p:nvPr/>
          </p:nvSpPr>
          <p:spPr>
            <a:xfrm>
              <a:off x="25400" y="25400"/>
              <a:ext cx="6994017" cy="5289677"/>
            </a:xfrm>
            <a:custGeom>
              <a:avLst/>
              <a:gdLst/>
              <a:ahLst/>
              <a:cxnLst/>
              <a:rect l="l" t="t" r="r" b="b"/>
              <a:pathLst>
                <a:path w="6994017" h="5289677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6749542" y="0"/>
                  </a:lnTo>
                  <a:cubicBezTo>
                    <a:pt x="6884543" y="0"/>
                    <a:pt x="6994017" y="109220"/>
                    <a:pt x="6994017" y="243840"/>
                  </a:cubicBezTo>
                  <a:lnTo>
                    <a:pt x="6994017" y="5045837"/>
                  </a:lnTo>
                  <a:cubicBezTo>
                    <a:pt x="6994017" y="5180457"/>
                    <a:pt x="6884543" y="5289677"/>
                    <a:pt x="6749542" y="5289677"/>
                  </a:cubicBezTo>
                  <a:lnTo>
                    <a:pt x="244475" y="5289677"/>
                  </a:lnTo>
                  <a:cubicBezTo>
                    <a:pt x="109474" y="5289677"/>
                    <a:pt x="0" y="5180457"/>
                    <a:pt x="0" y="504583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044817" cy="5340604"/>
            </a:xfrm>
            <a:custGeom>
              <a:avLst/>
              <a:gdLst/>
              <a:ahLst/>
              <a:cxnLst/>
              <a:rect l="l" t="t" r="r" b="b"/>
              <a:pathLst>
                <a:path w="7044817" h="5340604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6774942" y="0"/>
                  </a:lnTo>
                  <a:lnTo>
                    <a:pt x="6774942" y="25400"/>
                  </a:lnTo>
                  <a:lnTo>
                    <a:pt x="6774942" y="0"/>
                  </a:lnTo>
                  <a:cubicBezTo>
                    <a:pt x="6923913" y="0"/>
                    <a:pt x="7044817" y="120523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5071237"/>
                  </a:lnTo>
                  <a:lnTo>
                    <a:pt x="7019417" y="5071237"/>
                  </a:lnTo>
                  <a:lnTo>
                    <a:pt x="7044817" y="5071237"/>
                  </a:lnTo>
                  <a:cubicBezTo>
                    <a:pt x="7044817" y="5219954"/>
                    <a:pt x="6923913" y="5340477"/>
                    <a:pt x="6774942" y="5340477"/>
                  </a:cubicBezTo>
                  <a:lnTo>
                    <a:pt x="6774942" y="5315077"/>
                  </a:lnTo>
                  <a:lnTo>
                    <a:pt x="6774942" y="5340477"/>
                  </a:lnTo>
                  <a:lnTo>
                    <a:pt x="269875" y="5340477"/>
                  </a:lnTo>
                  <a:lnTo>
                    <a:pt x="269875" y="5315077"/>
                  </a:lnTo>
                  <a:lnTo>
                    <a:pt x="269875" y="5340477"/>
                  </a:lnTo>
                  <a:cubicBezTo>
                    <a:pt x="120904" y="5340604"/>
                    <a:pt x="0" y="5220081"/>
                    <a:pt x="0" y="507123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071237"/>
                  </a:lnTo>
                  <a:lnTo>
                    <a:pt x="25400" y="5071237"/>
                  </a:lnTo>
                  <a:lnTo>
                    <a:pt x="50800" y="5071237"/>
                  </a:lnTo>
                  <a:cubicBezTo>
                    <a:pt x="50800" y="5191887"/>
                    <a:pt x="148844" y="5289677"/>
                    <a:pt x="269875" y="5289677"/>
                  </a:cubicBezTo>
                  <a:lnTo>
                    <a:pt x="6774942" y="5289677"/>
                  </a:lnTo>
                  <a:cubicBezTo>
                    <a:pt x="6895974" y="5289677"/>
                    <a:pt x="6994017" y="5191760"/>
                    <a:pt x="6994017" y="5071237"/>
                  </a:cubicBezTo>
                  <a:lnTo>
                    <a:pt x="6994017" y="269240"/>
                  </a:lnTo>
                  <a:cubicBezTo>
                    <a:pt x="6994017" y="148590"/>
                    <a:pt x="6895974" y="50800"/>
                    <a:pt x="6774942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483102" y="3673674"/>
            <a:ext cx="152400" cy="3967311"/>
            <a:chOff x="0" y="0"/>
            <a:chExt cx="203200" cy="528974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203200" cy="5289804"/>
            </a:xfrm>
            <a:custGeom>
              <a:avLst/>
              <a:gdLst/>
              <a:ahLst/>
              <a:cxnLst/>
              <a:rect l="l" t="t" r="r" b="b"/>
              <a:pathLst>
                <a:path w="203200" h="5289804">
                  <a:moveTo>
                    <a:pt x="0" y="0"/>
                  </a:moveTo>
                  <a:lnTo>
                    <a:pt x="203200" y="0"/>
                  </a:lnTo>
                  <a:lnTo>
                    <a:pt x="203200" y="5289804"/>
                  </a:lnTo>
                  <a:lnTo>
                    <a:pt x="0" y="528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8" b="-57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957120" y="3976241"/>
            <a:ext cx="44879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Digital Patient Management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57120" y="4965501"/>
            <a:ext cx="448791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Personalized user profiles to securely store medical history and therapy progress.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031116" y="3654624"/>
            <a:ext cx="5283547" cy="4005411"/>
            <a:chOff x="0" y="0"/>
            <a:chExt cx="7044730" cy="5340548"/>
          </a:xfrm>
        </p:grpSpPr>
        <p:sp>
          <p:nvSpPr>
            <p:cNvPr id="28" name="Freeform 28"/>
            <p:cNvSpPr/>
            <p:nvPr/>
          </p:nvSpPr>
          <p:spPr>
            <a:xfrm>
              <a:off x="25400" y="25400"/>
              <a:ext cx="6994017" cy="5289677"/>
            </a:xfrm>
            <a:custGeom>
              <a:avLst/>
              <a:gdLst/>
              <a:ahLst/>
              <a:cxnLst/>
              <a:rect l="l" t="t" r="r" b="b"/>
              <a:pathLst>
                <a:path w="6994017" h="5289677">
                  <a:moveTo>
                    <a:pt x="0" y="243840"/>
                  </a:moveTo>
                  <a:cubicBezTo>
                    <a:pt x="0" y="109220"/>
                    <a:pt x="109474" y="0"/>
                    <a:pt x="244475" y="0"/>
                  </a:cubicBezTo>
                  <a:lnTo>
                    <a:pt x="6749542" y="0"/>
                  </a:lnTo>
                  <a:cubicBezTo>
                    <a:pt x="6884543" y="0"/>
                    <a:pt x="6994017" y="109220"/>
                    <a:pt x="6994017" y="243840"/>
                  </a:cubicBezTo>
                  <a:lnTo>
                    <a:pt x="6994017" y="5045837"/>
                  </a:lnTo>
                  <a:cubicBezTo>
                    <a:pt x="6994017" y="5180457"/>
                    <a:pt x="6884543" y="5289677"/>
                    <a:pt x="6749542" y="5289677"/>
                  </a:cubicBezTo>
                  <a:lnTo>
                    <a:pt x="244475" y="5289677"/>
                  </a:lnTo>
                  <a:cubicBezTo>
                    <a:pt x="109474" y="5289677"/>
                    <a:pt x="0" y="5180457"/>
                    <a:pt x="0" y="504583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44817" cy="5340604"/>
            </a:xfrm>
            <a:custGeom>
              <a:avLst/>
              <a:gdLst/>
              <a:ahLst/>
              <a:cxnLst/>
              <a:rect l="l" t="t" r="r" b="b"/>
              <a:pathLst>
                <a:path w="7044817" h="5340604">
                  <a:moveTo>
                    <a:pt x="0" y="269240"/>
                  </a:moveTo>
                  <a:cubicBezTo>
                    <a:pt x="0" y="120523"/>
                    <a:pt x="120904" y="0"/>
                    <a:pt x="269875" y="0"/>
                  </a:cubicBezTo>
                  <a:lnTo>
                    <a:pt x="6774942" y="0"/>
                  </a:lnTo>
                  <a:lnTo>
                    <a:pt x="6774942" y="25400"/>
                  </a:lnTo>
                  <a:lnTo>
                    <a:pt x="6774942" y="0"/>
                  </a:lnTo>
                  <a:cubicBezTo>
                    <a:pt x="6923913" y="0"/>
                    <a:pt x="7044817" y="120523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5071237"/>
                  </a:lnTo>
                  <a:lnTo>
                    <a:pt x="7019417" y="5071237"/>
                  </a:lnTo>
                  <a:lnTo>
                    <a:pt x="7044817" y="5071237"/>
                  </a:lnTo>
                  <a:cubicBezTo>
                    <a:pt x="7044817" y="5219954"/>
                    <a:pt x="6923913" y="5340477"/>
                    <a:pt x="6774942" y="5340477"/>
                  </a:cubicBezTo>
                  <a:lnTo>
                    <a:pt x="6774942" y="5315077"/>
                  </a:lnTo>
                  <a:lnTo>
                    <a:pt x="6774942" y="5340477"/>
                  </a:lnTo>
                  <a:lnTo>
                    <a:pt x="269875" y="5340477"/>
                  </a:lnTo>
                  <a:lnTo>
                    <a:pt x="269875" y="5315077"/>
                  </a:lnTo>
                  <a:lnTo>
                    <a:pt x="269875" y="5340477"/>
                  </a:lnTo>
                  <a:cubicBezTo>
                    <a:pt x="120904" y="5340604"/>
                    <a:pt x="0" y="5220081"/>
                    <a:pt x="0" y="507123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5071237"/>
                  </a:lnTo>
                  <a:lnTo>
                    <a:pt x="25400" y="5071237"/>
                  </a:lnTo>
                  <a:lnTo>
                    <a:pt x="50800" y="5071237"/>
                  </a:lnTo>
                  <a:cubicBezTo>
                    <a:pt x="50800" y="5191887"/>
                    <a:pt x="148844" y="5289677"/>
                    <a:pt x="269875" y="5289677"/>
                  </a:cubicBezTo>
                  <a:lnTo>
                    <a:pt x="6774942" y="5289677"/>
                  </a:lnTo>
                  <a:cubicBezTo>
                    <a:pt x="6895974" y="5289677"/>
                    <a:pt x="6994017" y="5191760"/>
                    <a:pt x="6994017" y="5071237"/>
                  </a:cubicBezTo>
                  <a:lnTo>
                    <a:pt x="6994017" y="269240"/>
                  </a:lnTo>
                  <a:cubicBezTo>
                    <a:pt x="6994017" y="148590"/>
                    <a:pt x="6895974" y="50800"/>
                    <a:pt x="6774942" y="50800"/>
                  </a:cubicBezTo>
                  <a:lnTo>
                    <a:pt x="269875" y="50800"/>
                  </a:lnTo>
                  <a:lnTo>
                    <a:pt x="269875" y="25400"/>
                  </a:lnTo>
                  <a:lnTo>
                    <a:pt x="269875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2012066" y="3673674"/>
            <a:ext cx="152400" cy="3967311"/>
            <a:chOff x="0" y="0"/>
            <a:chExt cx="203200" cy="5289748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203200" cy="5289804"/>
            </a:xfrm>
            <a:custGeom>
              <a:avLst/>
              <a:gdLst/>
              <a:ahLst/>
              <a:cxnLst/>
              <a:rect l="l" t="t" r="r" b="b"/>
              <a:pathLst>
                <a:path w="203200" h="5289804">
                  <a:moveTo>
                    <a:pt x="0" y="0"/>
                  </a:moveTo>
                  <a:lnTo>
                    <a:pt x="203200" y="0"/>
                  </a:lnTo>
                  <a:lnTo>
                    <a:pt x="203200" y="5289804"/>
                  </a:lnTo>
                  <a:lnTo>
                    <a:pt x="0" y="528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8" b="-57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2486085" y="3976241"/>
            <a:ext cx="448791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Enhanced Communication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86085" y="4965501"/>
            <a:ext cx="4487913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In-app messaging, multi-channel notifications (SMS, email, Whatsapp), and reminders improve communication between all users.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127027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381054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C2926"/>
                </a:solidFill>
                <a:latin typeface="Inter Bold"/>
                <a:ea typeface="Inter Bold"/>
                <a:cs typeface="Inter Bold"/>
                <a:sym typeface="Inter Bold"/>
              </a:rPr>
              <a:t>React Native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4933801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C2926"/>
                </a:solidFill>
                <a:latin typeface="Inter Bold"/>
                <a:ea typeface="Inter Bold"/>
                <a:cs typeface="Inter Bold"/>
                <a:sym typeface="Inter Bold"/>
              </a:rPr>
              <a:t>Expo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5486549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C2926"/>
                </a:solidFill>
                <a:latin typeface="Inter Bold"/>
                <a:ea typeface="Inter Bold"/>
                <a:cs typeface="Inter Bold"/>
                <a:sym typeface="Inter Bold"/>
              </a:rPr>
              <a:t>Firebase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6039296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C2926"/>
                </a:solidFill>
                <a:latin typeface="Inter Bold"/>
                <a:ea typeface="Inter Bold"/>
                <a:cs typeface="Inter Bold"/>
                <a:sym typeface="Inter Bold"/>
              </a:rPr>
              <a:t>Gemini API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0237" y="6592044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C2926"/>
                </a:solidFill>
                <a:latin typeface="Inter Bold"/>
                <a:ea typeface="Inter Bold"/>
                <a:cs typeface="Inter Bold"/>
                <a:sym typeface="Inter Bold"/>
              </a:rPr>
              <a:t>Linking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087100" y="0"/>
            <a:ext cx="7200900" cy="10287446"/>
            <a:chOff x="0" y="0"/>
            <a:chExt cx="9601200" cy="1371659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601200" cy="13716636"/>
            </a:xfrm>
            <a:custGeom>
              <a:avLst/>
              <a:gdLst/>
              <a:ahLst/>
              <a:cxnLst/>
              <a:rect l="l" t="t" r="r" b="b"/>
              <a:pathLst>
                <a:path w="9601200" h="13716636">
                  <a:moveTo>
                    <a:pt x="0" y="0"/>
                  </a:moveTo>
                  <a:lnTo>
                    <a:pt x="9601200" y="0"/>
                  </a:lnTo>
                  <a:lnTo>
                    <a:pt x="9601200" y="13716636"/>
                  </a:lnTo>
                  <a:lnTo>
                    <a:pt x="0" y="1371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007577" y="2675334"/>
            <a:ext cx="4936778" cy="4936777"/>
            <a:chOff x="0" y="0"/>
            <a:chExt cx="6582370" cy="658237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6582410" cy="6582410"/>
            </a:xfrm>
            <a:custGeom>
              <a:avLst/>
              <a:gdLst/>
              <a:ahLst/>
              <a:cxnLst/>
              <a:rect l="l" t="t" r="r" b="b"/>
              <a:pathLst>
                <a:path w="6582410" h="6582410">
                  <a:moveTo>
                    <a:pt x="0" y="0"/>
                  </a:moveTo>
                  <a:lnTo>
                    <a:pt x="6582410" y="0"/>
                  </a:lnTo>
                  <a:lnTo>
                    <a:pt x="6582410" y="6582410"/>
                  </a:lnTo>
                  <a:lnTo>
                    <a:pt x="0" y="6582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62025" y="736847"/>
            <a:ext cx="9505950" cy="139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Ojas: Core Features for Practitioners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2975" y="2420242"/>
            <a:ext cx="4653706" cy="3446860"/>
            <a:chOff x="0" y="0"/>
            <a:chExt cx="6204942" cy="4595813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6154166" cy="4545076"/>
            </a:xfrm>
            <a:custGeom>
              <a:avLst/>
              <a:gdLst/>
              <a:ahLst/>
              <a:cxnLst/>
              <a:rect l="l" t="t" r="r" b="b"/>
              <a:pathLst>
                <a:path w="6154166" h="4545076">
                  <a:moveTo>
                    <a:pt x="0" y="243840"/>
                  </a:moveTo>
                  <a:cubicBezTo>
                    <a:pt x="0" y="109220"/>
                    <a:pt x="109474" y="0"/>
                    <a:pt x="244602" y="0"/>
                  </a:cubicBezTo>
                  <a:lnTo>
                    <a:pt x="5909564" y="0"/>
                  </a:lnTo>
                  <a:cubicBezTo>
                    <a:pt x="6044565" y="0"/>
                    <a:pt x="6154166" y="109220"/>
                    <a:pt x="6154166" y="243840"/>
                  </a:cubicBezTo>
                  <a:lnTo>
                    <a:pt x="6154166" y="4301236"/>
                  </a:lnTo>
                  <a:cubicBezTo>
                    <a:pt x="6154166" y="4435856"/>
                    <a:pt x="6044692" y="4545076"/>
                    <a:pt x="5909564" y="4545076"/>
                  </a:cubicBezTo>
                  <a:lnTo>
                    <a:pt x="244602" y="4545076"/>
                  </a:lnTo>
                  <a:cubicBezTo>
                    <a:pt x="109601" y="4545076"/>
                    <a:pt x="0" y="4435856"/>
                    <a:pt x="0" y="430123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204966" cy="4595876"/>
            </a:xfrm>
            <a:custGeom>
              <a:avLst/>
              <a:gdLst/>
              <a:ahLst/>
              <a:cxnLst/>
              <a:rect l="l" t="t" r="r" b="b"/>
              <a:pathLst>
                <a:path w="6204966" h="4595876">
                  <a:moveTo>
                    <a:pt x="0" y="269240"/>
                  </a:moveTo>
                  <a:cubicBezTo>
                    <a:pt x="0" y="120523"/>
                    <a:pt x="120904" y="0"/>
                    <a:pt x="270002" y="0"/>
                  </a:cubicBezTo>
                  <a:lnTo>
                    <a:pt x="5934964" y="0"/>
                  </a:lnTo>
                  <a:lnTo>
                    <a:pt x="5934964" y="25400"/>
                  </a:lnTo>
                  <a:lnTo>
                    <a:pt x="5934964" y="0"/>
                  </a:lnTo>
                  <a:cubicBezTo>
                    <a:pt x="6083935" y="0"/>
                    <a:pt x="6204966" y="120523"/>
                    <a:pt x="6204966" y="269240"/>
                  </a:cubicBezTo>
                  <a:lnTo>
                    <a:pt x="6179566" y="269240"/>
                  </a:lnTo>
                  <a:lnTo>
                    <a:pt x="6204966" y="269240"/>
                  </a:lnTo>
                  <a:lnTo>
                    <a:pt x="6204966" y="4326636"/>
                  </a:lnTo>
                  <a:lnTo>
                    <a:pt x="6179566" y="4326636"/>
                  </a:lnTo>
                  <a:lnTo>
                    <a:pt x="6204966" y="4326636"/>
                  </a:lnTo>
                  <a:cubicBezTo>
                    <a:pt x="6204966" y="4475353"/>
                    <a:pt x="6084062" y="4595876"/>
                    <a:pt x="5934964" y="4595876"/>
                  </a:cubicBezTo>
                  <a:lnTo>
                    <a:pt x="5934964" y="4570476"/>
                  </a:lnTo>
                  <a:lnTo>
                    <a:pt x="5934964" y="4595876"/>
                  </a:lnTo>
                  <a:lnTo>
                    <a:pt x="270002" y="4595876"/>
                  </a:lnTo>
                  <a:lnTo>
                    <a:pt x="270002" y="4570476"/>
                  </a:lnTo>
                  <a:lnTo>
                    <a:pt x="270002" y="4595876"/>
                  </a:lnTo>
                  <a:cubicBezTo>
                    <a:pt x="120904" y="4595876"/>
                    <a:pt x="0" y="4475353"/>
                    <a:pt x="0" y="432663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326636"/>
                  </a:lnTo>
                  <a:lnTo>
                    <a:pt x="25400" y="4326636"/>
                  </a:lnTo>
                  <a:lnTo>
                    <a:pt x="50800" y="4326636"/>
                  </a:lnTo>
                  <a:cubicBezTo>
                    <a:pt x="50800" y="4447159"/>
                    <a:pt x="148844" y="4545076"/>
                    <a:pt x="270002" y="4545076"/>
                  </a:cubicBezTo>
                  <a:lnTo>
                    <a:pt x="5934964" y="4545076"/>
                  </a:lnTo>
                  <a:cubicBezTo>
                    <a:pt x="6056122" y="4545076"/>
                    <a:pt x="6154166" y="4447159"/>
                    <a:pt x="6154166" y="4326636"/>
                  </a:cubicBezTo>
                  <a:lnTo>
                    <a:pt x="6154166" y="269240"/>
                  </a:lnTo>
                  <a:cubicBezTo>
                    <a:pt x="6154166" y="148717"/>
                    <a:pt x="6056122" y="50800"/>
                    <a:pt x="5934964" y="50800"/>
                  </a:cubicBezTo>
                  <a:lnTo>
                    <a:pt x="270002" y="50800"/>
                  </a:lnTo>
                  <a:lnTo>
                    <a:pt x="270002" y="25400"/>
                  </a:lnTo>
                  <a:lnTo>
                    <a:pt x="270002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23925" y="2439292"/>
            <a:ext cx="152400" cy="3408760"/>
            <a:chOff x="0" y="0"/>
            <a:chExt cx="203200" cy="4545013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203200" cy="4545076"/>
            </a:xfrm>
            <a:custGeom>
              <a:avLst/>
              <a:gdLst/>
              <a:ahLst/>
              <a:cxnLst/>
              <a:rect l="l" t="t" r="r" b="b"/>
              <a:pathLst>
                <a:path w="203200" h="4545076">
                  <a:moveTo>
                    <a:pt x="0" y="0"/>
                  </a:moveTo>
                  <a:lnTo>
                    <a:pt x="203200" y="0"/>
                  </a:lnTo>
                  <a:lnTo>
                    <a:pt x="203200" y="4545076"/>
                  </a:lnTo>
                  <a:lnTo>
                    <a:pt x="0" y="454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" b="-16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389161" y="2733080"/>
            <a:ext cx="3875634" cy="87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Digital Patient Management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9161" y="3680817"/>
            <a:ext cx="3875634" cy="185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Securely store and access comprehensive patient histories, consultations, and progress notes.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33319" y="2420242"/>
            <a:ext cx="4653706" cy="3446860"/>
            <a:chOff x="0" y="0"/>
            <a:chExt cx="6204942" cy="4595813"/>
          </a:xfrm>
        </p:grpSpPr>
        <p:sp>
          <p:nvSpPr>
            <p:cNvPr id="21" name="Freeform 21"/>
            <p:cNvSpPr/>
            <p:nvPr/>
          </p:nvSpPr>
          <p:spPr>
            <a:xfrm>
              <a:off x="25400" y="25400"/>
              <a:ext cx="6154166" cy="4545076"/>
            </a:xfrm>
            <a:custGeom>
              <a:avLst/>
              <a:gdLst/>
              <a:ahLst/>
              <a:cxnLst/>
              <a:rect l="l" t="t" r="r" b="b"/>
              <a:pathLst>
                <a:path w="6154166" h="4545076">
                  <a:moveTo>
                    <a:pt x="0" y="243840"/>
                  </a:moveTo>
                  <a:cubicBezTo>
                    <a:pt x="0" y="109220"/>
                    <a:pt x="109474" y="0"/>
                    <a:pt x="244602" y="0"/>
                  </a:cubicBezTo>
                  <a:lnTo>
                    <a:pt x="5909564" y="0"/>
                  </a:lnTo>
                  <a:cubicBezTo>
                    <a:pt x="6044565" y="0"/>
                    <a:pt x="6154166" y="109220"/>
                    <a:pt x="6154166" y="243840"/>
                  </a:cubicBezTo>
                  <a:lnTo>
                    <a:pt x="6154166" y="4301236"/>
                  </a:lnTo>
                  <a:cubicBezTo>
                    <a:pt x="6154166" y="4435856"/>
                    <a:pt x="6044692" y="4545076"/>
                    <a:pt x="5909564" y="4545076"/>
                  </a:cubicBezTo>
                  <a:lnTo>
                    <a:pt x="244602" y="4545076"/>
                  </a:lnTo>
                  <a:cubicBezTo>
                    <a:pt x="109601" y="4545076"/>
                    <a:pt x="0" y="4435856"/>
                    <a:pt x="0" y="430123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204966" cy="4595876"/>
            </a:xfrm>
            <a:custGeom>
              <a:avLst/>
              <a:gdLst/>
              <a:ahLst/>
              <a:cxnLst/>
              <a:rect l="l" t="t" r="r" b="b"/>
              <a:pathLst>
                <a:path w="6204966" h="4595876">
                  <a:moveTo>
                    <a:pt x="0" y="269240"/>
                  </a:moveTo>
                  <a:cubicBezTo>
                    <a:pt x="0" y="120523"/>
                    <a:pt x="120904" y="0"/>
                    <a:pt x="270002" y="0"/>
                  </a:cubicBezTo>
                  <a:lnTo>
                    <a:pt x="5934964" y="0"/>
                  </a:lnTo>
                  <a:lnTo>
                    <a:pt x="5934964" y="25400"/>
                  </a:lnTo>
                  <a:lnTo>
                    <a:pt x="5934964" y="0"/>
                  </a:lnTo>
                  <a:cubicBezTo>
                    <a:pt x="6083935" y="0"/>
                    <a:pt x="6204966" y="120523"/>
                    <a:pt x="6204966" y="269240"/>
                  </a:cubicBezTo>
                  <a:lnTo>
                    <a:pt x="6179566" y="269240"/>
                  </a:lnTo>
                  <a:lnTo>
                    <a:pt x="6204966" y="269240"/>
                  </a:lnTo>
                  <a:lnTo>
                    <a:pt x="6204966" y="4326636"/>
                  </a:lnTo>
                  <a:lnTo>
                    <a:pt x="6179566" y="4326636"/>
                  </a:lnTo>
                  <a:lnTo>
                    <a:pt x="6204966" y="4326636"/>
                  </a:lnTo>
                  <a:cubicBezTo>
                    <a:pt x="6204966" y="4475353"/>
                    <a:pt x="6084062" y="4595876"/>
                    <a:pt x="5934964" y="4595876"/>
                  </a:cubicBezTo>
                  <a:lnTo>
                    <a:pt x="5934964" y="4570476"/>
                  </a:lnTo>
                  <a:lnTo>
                    <a:pt x="5934964" y="4595876"/>
                  </a:lnTo>
                  <a:lnTo>
                    <a:pt x="270002" y="4595876"/>
                  </a:lnTo>
                  <a:lnTo>
                    <a:pt x="270002" y="4570476"/>
                  </a:lnTo>
                  <a:lnTo>
                    <a:pt x="270002" y="4595876"/>
                  </a:lnTo>
                  <a:cubicBezTo>
                    <a:pt x="120904" y="4595876"/>
                    <a:pt x="0" y="4475353"/>
                    <a:pt x="0" y="432663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326636"/>
                  </a:lnTo>
                  <a:lnTo>
                    <a:pt x="25400" y="4326636"/>
                  </a:lnTo>
                  <a:lnTo>
                    <a:pt x="50800" y="4326636"/>
                  </a:lnTo>
                  <a:cubicBezTo>
                    <a:pt x="50800" y="4447159"/>
                    <a:pt x="148844" y="4545076"/>
                    <a:pt x="270002" y="4545076"/>
                  </a:cubicBezTo>
                  <a:lnTo>
                    <a:pt x="5934964" y="4545076"/>
                  </a:lnTo>
                  <a:cubicBezTo>
                    <a:pt x="6056122" y="4545076"/>
                    <a:pt x="6154166" y="4447159"/>
                    <a:pt x="6154166" y="4326636"/>
                  </a:cubicBezTo>
                  <a:lnTo>
                    <a:pt x="6154166" y="269240"/>
                  </a:lnTo>
                  <a:cubicBezTo>
                    <a:pt x="6154166" y="148717"/>
                    <a:pt x="6056122" y="50800"/>
                    <a:pt x="5934964" y="50800"/>
                  </a:cubicBezTo>
                  <a:lnTo>
                    <a:pt x="270002" y="50800"/>
                  </a:lnTo>
                  <a:lnTo>
                    <a:pt x="270002" y="25400"/>
                  </a:lnTo>
                  <a:lnTo>
                    <a:pt x="270002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814269" y="2439292"/>
            <a:ext cx="152400" cy="3408760"/>
            <a:chOff x="0" y="0"/>
            <a:chExt cx="203200" cy="454501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203200" cy="4545076"/>
            </a:xfrm>
            <a:custGeom>
              <a:avLst/>
              <a:gdLst/>
              <a:ahLst/>
              <a:cxnLst/>
              <a:rect l="l" t="t" r="r" b="b"/>
              <a:pathLst>
                <a:path w="203200" h="4545076">
                  <a:moveTo>
                    <a:pt x="0" y="0"/>
                  </a:moveTo>
                  <a:lnTo>
                    <a:pt x="203200" y="0"/>
                  </a:lnTo>
                  <a:lnTo>
                    <a:pt x="203200" y="4545076"/>
                  </a:lnTo>
                  <a:lnTo>
                    <a:pt x="0" y="454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" b="-1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279505" y="2733080"/>
            <a:ext cx="3875634" cy="87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Personalised Treatment Plans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79505" y="3680817"/>
            <a:ext cx="3875634" cy="185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Easily create and share customisable Panchakarma and lifestyle recommendations.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42975" y="6103739"/>
            <a:ext cx="4653706" cy="3446860"/>
            <a:chOff x="0" y="0"/>
            <a:chExt cx="6204942" cy="4595813"/>
          </a:xfrm>
        </p:grpSpPr>
        <p:sp>
          <p:nvSpPr>
            <p:cNvPr id="28" name="Freeform 28"/>
            <p:cNvSpPr/>
            <p:nvPr/>
          </p:nvSpPr>
          <p:spPr>
            <a:xfrm>
              <a:off x="25400" y="25400"/>
              <a:ext cx="6154166" cy="4545076"/>
            </a:xfrm>
            <a:custGeom>
              <a:avLst/>
              <a:gdLst/>
              <a:ahLst/>
              <a:cxnLst/>
              <a:rect l="l" t="t" r="r" b="b"/>
              <a:pathLst>
                <a:path w="6154166" h="4545076">
                  <a:moveTo>
                    <a:pt x="0" y="243840"/>
                  </a:moveTo>
                  <a:cubicBezTo>
                    <a:pt x="0" y="109220"/>
                    <a:pt x="109474" y="0"/>
                    <a:pt x="244602" y="0"/>
                  </a:cubicBezTo>
                  <a:lnTo>
                    <a:pt x="5909564" y="0"/>
                  </a:lnTo>
                  <a:cubicBezTo>
                    <a:pt x="6044565" y="0"/>
                    <a:pt x="6154166" y="109220"/>
                    <a:pt x="6154166" y="243840"/>
                  </a:cubicBezTo>
                  <a:lnTo>
                    <a:pt x="6154166" y="4301236"/>
                  </a:lnTo>
                  <a:cubicBezTo>
                    <a:pt x="6154166" y="4435856"/>
                    <a:pt x="6044692" y="4545076"/>
                    <a:pt x="5909564" y="4545076"/>
                  </a:cubicBezTo>
                  <a:lnTo>
                    <a:pt x="244602" y="4545076"/>
                  </a:lnTo>
                  <a:cubicBezTo>
                    <a:pt x="109601" y="4545076"/>
                    <a:pt x="0" y="4435856"/>
                    <a:pt x="0" y="430123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6204966" cy="4595876"/>
            </a:xfrm>
            <a:custGeom>
              <a:avLst/>
              <a:gdLst/>
              <a:ahLst/>
              <a:cxnLst/>
              <a:rect l="l" t="t" r="r" b="b"/>
              <a:pathLst>
                <a:path w="6204966" h="4595876">
                  <a:moveTo>
                    <a:pt x="0" y="269240"/>
                  </a:moveTo>
                  <a:cubicBezTo>
                    <a:pt x="0" y="120523"/>
                    <a:pt x="120904" y="0"/>
                    <a:pt x="270002" y="0"/>
                  </a:cubicBezTo>
                  <a:lnTo>
                    <a:pt x="5934964" y="0"/>
                  </a:lnTo>
                  <a:lnTo>
                    <a:pt x="5934964" y="25400"/>
                  </a:lnTo>
                  <a:lnTo>
                    <a:pt x="5934964" y="0"/>
                  </a:lnTo>
                  <a:cubicBezTo>
                    <a:pt x="6083935" y="0"/>
                    <a:pt x="6204966" y="120523"/>
                    <a:pt x="6204966" y="269240"/>
                  </a:cubicBezTo>
                  <a:lnTo>
                    <a:pt x="6179566" y="269240"/>
                  </a:lnTo>
                  <a:lnTo>
                    <a:pt x="6204966" y="269240"/>
                  </a:lnTo>
                  <a:lnTo>
                    <a:pt x="6204966" y="4326636"/>
                  </a:lnTo>
                  <a:lnTo>
                    <a:pt x="6179566" y="4326636"/>
                  </a:lnTo>
                  <a:lnTo>
                    <a:pt x="6204966" y="4326636"/>
                  </a:lnTo>
                  <a:cubicBezTo>
                    <a:pt x="6204966" y="4475353"/>
                    <a:pt x="6084062" y="4595876"/>
                    <a:pt x="5934964" y="4595876"/>
                  </a:cubicBezTo>
                  <a:lnTo>
                    <a:pt x="5934964" y="4570476"/>
                  </a:lnTo>
                  <a:lnTo>
                    <a:pt x="5934964" y="4595876"/>
                  </a:lnTo>
                  <a:lnTo>
                    <a:pt x="270002" y="4595876"/>
                  </a:lnTo>
                  <a:lnTo>
                    <a:pt x="270002" y="4570476"/>
                  </a:lnTo>
                  <a:lnTo>
                    <a:pt x="270002" y="4595876"/>
                  </a:lnTo>
                  <a:cubicBezTo>
                    <a:pt x="120904" y="4595876"/>
                    <a:pt x="0" y="4475353"/>
                    <a:pt x="0" y="432663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326636"/>
                  </a:lnTo>
                  <a:lnTo>
                    <a:pt x="25400" y="4326636"/>
                  </a:lnTo>
                  <a:lnTo>
                    <a:pt x="50800" y="4326636"/>
                  </a:lnTo>
                  <a:cubicBezTo>
                    <a:pt x="50800" y="4447159"/>
                    <a:pt x="148844" y="4545076"/>
                    <a:pt x="270002" y="4545076"/>
                  </a:cubicBezTo>
                  <a:lnTo>
                    <a:pt x="5934964" y="4545076"/>
                  </a:lnTo>
                  <a:cubicBezTo>
                    <a:pt x="6056122" y="4545076"/>
                    <a:pt x="6154166" y="4447159"/>
                    <a:pt x="6154166" y="4326636"/>
                  </a:cubicBezTo>
                  <a:lnTo>
                    <a:pt x="6154166" y="269240"/>
                  </a:lnTo>
                  <a:cubicBezTo>
                    <a:pt x="6154166" y="148717"/>
                    <a:pt x="6056122" y="50800"/>
                    <a:pt x="5934964" y="50800"/>
                  </a:cubicBezTo>
                  <a:lnTo>
                    <a:pt x="270002" y="50800"/>
                  </a:lnTo>
                  <a:lnTo>
                    <a:pt x="270002" y="25400"/>
                  </a:lnTo>
                  <a:lnTo>
                    <a:pt x="270002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23925" y="6122789"/>
            <a:ext cx="152400" cy="3408760"/>
            <a:chOff x="0" y="0"/>
            <a:chExt cx="203200" cy="4545013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203200" cy="4545076"/>
            </a:xfrm>
            <a:custGeom>
              <a:avLst/>
              <a:gdLst/>
              <a:ahLst/>
              <a:cxnLst/>
              <a:rect l="l" t="t" r="r" b="b"/>
              <a:pathLst>
                <a:path w="203200" h="4545076">
                  <a:moveTo>
                    <a:pt x="0" y="0"/>
                  </a:moveTo>
                  <a:lnTo>
                    <a:pt x="203200" y="0"/>
                  </a:lnTo>
                  <a:lnTo>
                    <a:pt x="203200" y="4545076"/>
                  </a:lnTo>
                  <a:lnTo>
                    <a:pt x="0" y="454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" b="-16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389161" y="6416576"/>
            <a:ext cx="3875634" cy="87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Appointment Scheduling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9161" y="7364314"/>
            <a:ext cx="3875634" cy="185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An intuitive system for managing appointments, reducing no-shows and optimising clinic flow.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833319" y="6103739"/>
            <a:ext cx="4653706" cy="3446860"/>
            <a:chOff x="0" y="0"/>
            <a:chExt cx="6204942" cy="4595813"/>
          </a:xfrm>
        </p:grpSpPr>
        <p:sp>
          <p:nvSpPr>
            <p:cNvPr id="35" name="Freeform 35"/>
            <p:cNvSpPr/>
            <p:nvPr/>
          </p:nvSpPr>
          <p:spPr>
            <a:xfrm>
              <a:off x="25400" y="25400"/>
              <a:ext cx="6154166" cy="4545076"/>
            </a:xfrm>
            <a:custGeom>
              <a:avLst/>
              <a:gdLst/>
              <a:ahLst/>
              <a:cxnLst/>
              <a:rect l="l" t="t" r="r" b="b"/>
              <a:pathLst>
                <a:path w="6154166" h="4545076">
                  <a:moveTo>
                    <a:pt x="0" y="243840"/>
                  </a:moveTo>
                  <a:cubicBezTo>
                    <a:pt x="0" y="109220"/>
                    <a:pt x="109474" y="0"/>
                    <a:pt x="244602" y="0"/>
                  </a:cubicBezTo>
                  <a:lnTo>
                    <a:pt x="5909564" y="0"/>
                  </a:lnTo>
                  <a:cubicBezTo>
                    <a:pt x="6044565" y="0"/>
                    <a:pt x="6154166" y="109220"/>
                    <a:pt x="6154166" y="243840"/>
                  </a:cubicBezTo>
                  <a:lnTo>
                    <a:pt x="6154166" y="4301236"/>
                  </a:lnTo>
                  <a:cubicBezTo>
                    <a:pt x="6154166" y="4435856"/>
                    <a:pt x="6044692" y="4545076"/>
                    <a:pt x="5909564" y="4545076"/>
                  </a:cubicBezTo>
                  <a:lnTo>
                    <a:pt x="244602" y="4545076"/>
                  </a:lnTo>
                  <a:cubicBezTo>
                    <a:pt x="109601" y="4545076"/>
                    <a:pt x="0" y="4435856"/>
                    <a:pt x="0" y="430123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6204966" cy="4595876"/>
            </a:xfrm>
            <a:custGeom>
              <a:avLst/>
              <a:gdLst/>
              <a:ahLst/>
              <a:cxnLst/>
              <a:rect l="l" t="t" r="r" b="b"/>
              <a:pathLst>
                <a:path w="6204966" h="4595876">
                  <a:moveTo>
                    <a:pt x="0" y="269240"/>
                  </a:moveTo>
                  <a:cubicBezTo>
                    <a:pt x="0" y="120523"/>
                    <a:pt x="120904" y="0"/>
                    <a:pt x="270002" y="0"/>
                  </a:cubicBezTo>
                  <a:lnTo>
                    <a:pt x="5934964" y="0"/>
                  </a:lnTo>
                  <a:lnTo>
                    <a:pt x="5934964" y="25400"/>
                  </a:lnTo>
                  <a:lnTo>
                    <a:pt x="5934964" y="0"/>
                  </a:lnTo>
                  <a:cubicBezTo>
                    <a:pt x="6083935" y="0"/>
                    <a:pt x="6204966" y="120523"/>
                    <a:pt x="6204966" y="269240"/>
                  </a:cubicBezTo>
                  <a:lnTo>
                    <a:pt x="6179566" y="269240"/>
                  </a:lnTo>
                  <a:lnTo>
                    <a:pt x="6204966" y="269240"/>
                  </a:lnTo>
                  <a:lnTo>
                    <a:pt x="6204966" y="4326636"/>
                  </a:lnTo>
                  <a:lnTo>
                    <a:pt x="6179566" y="4326636"/>
                  </a:lnTo>
                  <a:lnTo>
                    <a:pt x="6204966" y="4326636"/>
                  </a:lnTo>
                  <a:cubicBezTo>
                    <a:pt x="6204966" y="4475353"/>
                    <a:pt x="6084062" y="4595876"/>
                    <a:pt x="5934964" y="4595876"/>
                  </a:cubicBezTo>
                  <a:lnTo>
                    <a:pt x="5934964" y="4570476"/>
                  </a:lnTo>
                  <a:lnTo>
                    <a:pt x="5934964" y="4595876"/>
                  </a:lnTo>
                  <a:lnTo>
                    <a:pt x="270002" y="4595876"/>
                  </a:lnTo>
                  <a:lnTo>
                    <a:pt x="270002" y="4570476"/>
                  </a:lnTo>
                  <a:lnTo>
                    <a:pt x="270002" y="4595876"/>
                  </a:lnTo>
                  <a:cubicBezTo>
                    <a:pt x="120904" y="4595876"/>
                    <a:pt x="0" y="4475353"/>
                    <a:pt x="0" y="4326636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326636"/>
                  </a:lnTo>
                  <a:lnTo>
                    <a:pt x="25400" y="4326636"/>
                  </a:lnTo>
                  <a:lnTo>
                    <a:pt x="50800" y="4326636"/>
                  </a:lnTo>
                  <a:cubicBezTo>
                    <a:pt x="50800" y="4447159"/>
                    <a:pt x="148844" y="4545076"/>
                    <a:pt x="270002" y="4545076"/>
                  </a:cubicBezTo>
                  <a:lnTo>
                    <a:pt x="5934964" y="4545076"/>
                  </a:lnTo>
                  <a:cubicBezTo>
                    <a:pt x="6056122" y="4545076"/>
                    <a:pt x="6154166" y="4447159"/>
                    <a:pt x="6154166" y="4326636"/>
                  </a:cubicBezTo>
                  <a:lnTo>
                    <a:pt x="6154166" y="269240"/>
                  </a:lnTo>
                  <a:cubicBezTo>
                    <a:pt x="6154166" y="148717"/>
                    <a:pt x="6056122" y="50800"/>
                    <a:pt x="5934964" y="50800"/>
                  </a:cubicBezTo>
                  <a:lnTo>
                    <a:pt x="270002" y="50800"/>
                  </a:lnTo>
                  <a:lnTo>
                    <a:pt x="270002" y="25400"/>
                  </a:lnTo>
                  <a:lnTo>
                    <a:pt x="270002" y="50800"/>
                  </a:lnTo>
                  <a:cubicBezTo>
                    <a:pt x="148844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5814269" y="6122789"/>
            <a:ext cx="152400" cy="3408760"/>
            <a:chOff x="0" y="0"/>
            <a:chExt cx="203200" cy="4545013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203200" cy="4545076"/>
            </a:xfrm>
            <a:custGeom>
              <a:avLst/>
              <a:gdLst/>
              <a:ahLst/>
              <a:cxnLst/>
              <a:rect l="l" t="t" r="r" b="b"/>
              <a:pathLst>
                <a:path w="203200" h="4545076">
                  <a:moveTo>
                    <a:pt x="0" y="0"/>
                  </a:moveTo>
                  <a:lnTo>
                    <a:pt x="203200" y="0"/>
                  </a:lnTo>
                  <a:lnTo>
                    <a:pt x="203200" y="4545076"/>
                  </a:lnTo>
                  <a:lnTo>
                    <a:pt x="0" y="454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" b="-16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6279505" y="6416576"/>
            <a:ext cx="3579614" cy="44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Reminders and Alerts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79505" y="6934795"/>
            <a:ext cx="3875634" cy="97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Timely alerts and remainders to users about their sessions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92238" y="2069009"/>
            <a:ext cx="11227891" cy="73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Technology Foundation: Robust &amp; Secure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73188" y="3106191"/>
            <a:ext cx="5283547" cy="3108871"/>
            <a:chOff x="0" y="0"/>
            <a:chExt cx="7044730" cy="4145162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6994017" cy="4094353"/>
            </a:xfrm>
            <a:custGeom>
              <a:avLst/>
              <a:gdLst/>
              <a:ahLst/>
              <a:cxnLst/>
              <a:rect l="l" t="t" r="r" b="b"/>
              <a:pathLst>
                <a:path w="6994017" h="4094353">
                  <a:moveTo>
                    <a:pt x="0" y="158750"/>
                  </a:moveTo>
                  <a:cubicBezTo>
                    <a:pt x="0" y="71120"/>
                    <a:pt x="71501" y="0"/>
                    <a:pt x="159639" y="0"/>
                  </a:cubicBezTo>
                  <a:lnTo>
                    <a:pt x="6834378" y="0"/>
                  </a:lnTo>
                  <a:cubicBezTo>
                    <a:pt x="6922516" y="0"/>
                    <a:pt x="6994017" y="71120"/>
                    <a:pt x="6994017" y="158750"/>
                  </a:cubicBezTo>
                  <a:lnTo>
                    <a:pt x="6994017" y="3935603"/>
                  </a:lnTo>
                  <a:cubicBezTo>
                    <a:pt x="6994017" y="4023233"/>
                    <a:pt x="6922516" y="4094353"/>
                    <a:pt x="6834378" y="4094353"/>
                  </a:cubicBezTo>
                  <a:lnTo>
                    <a:pt x="159639" y="4094353"/>
                  </a:lnTo>
                  <a:cubicBezTo>
                    <a:pt x="71501" y="4094353"/>
                    <a:pt x="0" y="4023233"/>
                    <a:pt x="0" y="3935603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044817" cy="4145153"/>
            </a:xfrm>
            <a:custGeom>
              <a:avLst/>
              <a:gdLst/>
              <a:ahLst/>
              <a:cxnLst/>
              <a:rect l="l" t="t" r="r" b="b"/>
              <a:pathLst>
                <a:path w="7044817" h="4145153">
                  <a:moveTo>
                    <a:pt x="0" y="184150"/>
                  </a:moveTo>
                  <a:cubicBezTo>
                    <a:pt x="0" y="82296"/>
                    <a:pt x="82931" y="0"/>
                    <a:pt x="185039" y="0"/>
                  </a:cubicBezTo>
                  <a:lnTo>
                    <a:pt x="6859778" y="0"/>
                  </a:lnTo>
                  <a:lnTo>
                    <a:pt x="6859778" y="25400"/>
                  </a:lnTo>
                  <a:lnTo>
                    <a:pt x="6859778" y="0"/>
                  </a:lnTo>
                  <a:cubicBezTo>
                    <a:pt x="6961886" y="0"/>
                    <a:pt x="7044817" y="82296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3961003"/>
                  </a:lnTo>
                  <a:lnTo>
                    <a:pt x="7019417" y="3961003"/>
                  </a:lnTo>
                  <a:lnTo>
                    <a:pt x="7044817" y="3961003"/>
                  </a:lnTo>
                  <a:cubicBezTo>
                    <a:pt x="7044817" y="4062857"/>
                    <a:pt x="6961886" y="4145153"/>
                    <a:pt x="6859778" y="4145153"/>
                  </a:cubicBezTo>
                  <a:lnTo>
                    <a:pt x="6859778" y="4119753"/>
                  </a:lnTo>
                  <a:lnTo>
                    <a:pt x="6859778" y="4145153"/>
                  </a:lnTo>
                  <a:lnTo>
                    <a:pt x="185039" y="4145153"/>
                  </a:lnTo>
                  <a:lnTo>
                    <a:pt x="185039" y="4119753"/>
                  </a:lnTo>
                  <a:lnTo>
                    <a:pt x="185039" y="4145153"/>
                  </a:lnTo>
                  <a:cubicBezTo>
                    <a:pt x="82931" y="4145153"/>
                    <a:pt x="0" y="4062857"/>
                    <a:pt x="0" y="3961003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961003"/>
                  </a:lnTo>
                  <a:lnTo>
                    <a:pt x="25400" y="3961003"/>
                  </a:lnTo>
                  <a:lnTo>
                    <a:pt x="50800" y="3961003"/>
                  </a:lnTo>
                  <a:cubicBezTo>
                    <a:pt x="50800" y="4034536"/>
                    <a:pt x="110744" y="4094353"/>
                    <a:pt x="185039" y="4094353"/>
                  </a:cubicBezTo>
                  <a:lnTo>
                    <a:pt x="6859778" y="4094353"/>
                  </a:lnTo>
                  <a:cubicBezTo>
                    <a:pt x="6934073" y="4094353"/>
                    <a:pt x="6994017" y="4034536"/>
                    <a:pt x="6994017" y="3961003"/>
                  </a:cubicBezTo>
                  <a:lnTo>
                    <a:pt x="6994017" y="184150"/>
                  </a:lnTo>
                  <a:cubicBezTo>
                    <a:pt x="6994017" y="110617"/>
                    <a:pt x="6934073" y="50800"/>
                    <a:pt x="6859778" y="50800"/>
                  </a:cubicBezTo>
                  <a:lnTo>
                    <a:pt x="185039" y="50800"/>
                  </a:lnTo>
                  <a:lnTo>
                    <a:pt x="185039" y="25400"/>
                  </a:lnTo>
                  <a:lnTo>
                    <a:pt x="185039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ADD8E6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13855" y="342781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Modern Tech Stack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3855" y="3974157"/>
            <a:ext cx="460221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Built with React native, Node.js,  firebase for scalable, high-performance operations.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02152" y="3106191"/>
            <a:ext cx="5283547" cy="3108871"/>
            <a:chOff x="0" y="0"/>
            <a:chExt cx="7044730" cy="4145162"/>
          </a:xfrm>
        </p:grpSpPr>
        <p:sp>
          <p:nvSpPr>
            <p:cNvPr id="19" name="Freeform 19"/>
            <p:cNvSpPr/>
            <p:nvPr/>
          </p:nvSpPr>
          <p:spPr>
            <a:xfrm>
              <a:off x="25400" y="25400"/>
              <a:ext cx="6994017" cy="4094353"/>
            </a:xfrm>
            <a:custGeom>
              <a:avLst/>
              <a:gdLst/>
              <a:ahLst/>
              <a:cxnLst/>
              <a:rect l="l" t="t" r="r" b="b"/>
              <a:pathLst>
                <a:path w="6994017" h="4094353">
                  <a:moveTo>
                    <a:pt x="0" y="158750"/>
                  </a:moveTo>
                  <a:cubicBezTo>
                    <a:pt x="0" y="71120"/>
                    <a:pt x="71501" y="0"/>
                    <a:pt x="159639" y="0"/>
                  </a:cubicBezTo>
                  <a:lnTo>
                    <a:pt x="6834378" y="0"/>
                  </a:lnTo>
                  <a:cubicBezTo>
                    <a:pt x="6922516" y="0"/>
                    <a:pt x="6994017" y="71120"/>
                    <a:pt x="6994017" y="158750"/>
                  </a:cubicBezTo>
                  <a:lnTo>
                    <a:pt x="6994017" y="3935603"/>
                  </a:lnTo>
                  <a:cubicBezTo>
                    <a:pt x="6994017" y="4023233"/>
                    <a:pt x="6922516" y="4094353"/>
                    <a:pt x="6834378" y="4094353"/>
                  </a:cubicBezTo>
                  <a:lnTo>
                    <a:pt x="159639" y="4094353"/>
                  </a:lnTo>
                  <a:cubicBezTo>
                    <a:pt x="71501" y="4094353"/>
                    <a:pt x="0" y="4023233"/>
                    <a:pt x="0" y="3935603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44817" cy="4145153"/>
            </a:xfrm>
            <a:custGeom>
              <a:avLst/>
              <a:gdLst/>
              <a:ahLst/>
              <a:cxnLst/>
              <a:rect l="l" t="t" r="r" b="b"/>
              <a:pathLst>
                <a:path w="7044817" h="4145153">
                  <a:moveTo>
                    <a:pt x="0" y="184150"/>
                  </a:moveTo>
                  <a:cubicBezTo>
                    <a:pt x="0" y="82296"/>
                    <a:pt x="82931" y="0"/>
                    <a:pt x="185039" y="0"/>
                  </a:cubicBezTo>
                  <a:lnTo>
                    <a:pt x="6859778" y="0"/>
                  </a:lnTo>
                  <a:lnTo>
                    <a:pt x="6859778" y="25400"/>
                  </a:lnTo>
                  <a:lnTo>
                    <a:pt x="6859778" y="0"/>
                  </a:lnTo>
                  <a:cubicBezTo>
                    <a:pt x="6961886" y="0"/>
                    <a:pt x="7044817" y="82296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3961003"/>
                  </a:lnTo>
                  <a:lnTo>
                    <a:pt x="7019417" y="3961003"/>
                  </a:lnTo>
                  <a:lnTo>
                    <a:pt x="7044817" y="3961003"/>
                  </a:lnTo>
                  <a:cubicBezTo>
                    <a:pt x="7044817" y="4062857"/>
                    <a:pt x="6961886" y="4145153"/>
                    <a:pt x="6859778" y="4145153"/>
                  </a:cubicBezTo>
                  <a:lnTo>
                    <a:pt x="6859778" y="4119753"/>
                  </a:lnTo>
                  <a:lnTo>
                    <a:pt x="6859778" y="4145153"/>
                  </a:lnTo>
                  <a:lnTo>
                    <a:pt x="185039" y="4145153"/>
                  </a:lnTo>
                  <a:lnTo>
                    <a:pt x="185039" y="4119753"/>
                  </a:lnTo>
                  <a:lnTo>
                    <a:pt x="185039" y="4145153"/>
                  </a:lnTo>
                  <a:cubicBezTo>
                    <a:pt x="82931" y="4145153"/>
                    <a:pt x="0" y="4062857"/>
                    <a:pt x="0" y="3961003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961003"/>
                  </a:lnTo>
                  <a:lnTo>
                    <a:pt x="25400" y="3961003"/>
                  </a:lnTo>
                  <a:lnTo>
                    <a:pt x="50800" y="3961003"/>
                  </a:lnTo>
                  <a:cubicBezTo>
                    <a:pt x="50800" y="4034536"/>
                    <a:pt x="110744" y="4094353"/>
                    <a:pt x="185039" y="4094353"/>
                  </a:cubicBezTo>
                  <a:lnTo>
                    <a:pt x="6859778" y="4094353"/>
                  </a:lnTo>
                  <a:cubicBezTo>
                    <a:pt x="6934073" y="4094353"/>
                    <a:pt x="6994017" y="4034536"/>
                    <a:pt x="6994017" y="3961003"/>
                  </a:cubicBezTo>
                  <a:lnTo>
                    <a:pt x="6994017" y="184150"/>
                  </a:lnTo>
                  <a:cubicBezTo>
                    <a:pt x="6994017" y="110617"/>
                    <a:pt x="6934073" y="50800"/>
                    <a:pt x="6859778" y="50800"/>
                  </a:cubicBezTo>
                  <a:lnTo>
                    <a:pt x="185039" y="50800"/>
                  </a:lnTo>
                  <a:lnTo>
                    <a:pt x="185039" y="25400"/>
                  </a:lnTo>
                  <a:lnTo>
                    <a:pt x="185039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ADD8E6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6842820" y="3427810"/>
            <a:ext cx="446990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Enterprise-Grade Security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42820" y="3974157"/>
            <a:ext cx="460221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Ensuring data integrity and patient confidentiality between the practitioner and the user.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31116" y="3106191"/>
            <a:ext cx="5283547" cy="3108871"/>
            <a:chOff x="0" y="0"/>
            <a:chExt cx="7044730" cy="4145162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6994017" cy="4094353"/>
            </a:xfrm>
            <a:custGeom>
              <a:avLst/>
              <a:gdLst/>
              <a:ahLst/>
              <a:cxnLst/>
              <a:rect l="l" t="t" r="r" b="b"/>
              <a:pathLst>
                <a:path w="6994017" h="4094353">
                  <a:moveTo>
                    <a:pt x="0" y="158750"/>
                  </a:moveTo>
                  <a:cubicBezTo>
                    <a:pt x="0" y="71120"/>
                    <a:pt x="71501" y="0"/>
                    <a:pt x="159639" y="0"/>
                  </a:cubicBezTo>
                  <a:lnTo>
                    <a:pt x="6834378" y="0"/>
                  </a:lnTo>
                  <a:cubicBezTo>
                    <a:pt x="6922516" y="0"/>
                    <a:pt x="6994017" y="71120"/>
                    <a:pt x="6994017" y="158750"/>
                  </a:cubicBezTo>
                  <a:lnTo>
                    <a:pt x="6994017" y="3935603"/>
                  </a:lnTo>
                  <a:cubicBezTo>
                    <a:pt x="6994017" y="4023233"/>
                    <a:pt x="6922516" y="4094353"/>
                    <a:pt x="6834378" y="4094353"/>
                  </a:cubicBezTo>
                  <a:lnTo>
                    <a:pt x="159639" y="4094353"/>
                  </a:lnTo>
                  <a:cubicBezTo>
                    <a:pt x="71501" y="4094353"/>
                    <a:pt x="0" y="4023233"/>
                    <a:pt x="0" y="3935603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044817" cy="4145153"/>
            </a:xfrm>
            <a:custGeom>
              <a:avLst/>
              <a:gdLst/>
              <a:ahLst/>
              <a:cxnLst/>
              <a:rect l="l" t="t" r="r" b="b"/>
              <a:pathLst>
                <a:path w="7044817" h="4145153">
                  <a:moveTo>
                    <a:pt x="0" y="184150"/>
                  </a:moveTo>
                  <a:cubicBezTo>
                    <a:pt x="0" y="82296"/>
                    <a:pt x="82931" y="0"/>
                    <a:pt x="185039" y="0"/>
                  </a:cubicBezTo>
                  <a:lnTo>
                    <a:pt x="6859778" y="0"/>
                  </a:lnTo>
                  <a:lnTo>
                    <a:pt x="6859778" y="25400"/>
                  </a:lnTo>
                  <a:lnTo>
                    <a:pt x="6859778" y="0"/>
                  </a:lnTo>
                  <a:cubicBezTo>
                    <a:pt x="6961886" y="0"/>
                    <a:pt x="7044817" y="82296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3961003"/>
                  </a:lnTo>
                  <a:lnTo>
                    <a:pt x="7019417" y="3961003"/>
                  </a:lnTo>
                  <a:lnTo>
                    <a:pt x="7044817" y="3961003"/>
                  </a:lnTo>
                  <a:cubicBezTo>
                    <a:pt x="7044817" y="4062857"/>
                    <a:pt x="6961886" y="4145153"/>
                    <a:pt x="6859778" y="4145153"/>
                  </a:cubicBezTo>
                  <a:lnTo>
                    <a:pt x="6859778" y="4119753"/>
                  </a:lnTo>
                  <a:lnTo>
                    <a:pt x="6859778" y="4145153"/>
                  </a:lnTo>
                  <a:lnTo>
                    <a:pt x="185039" y="4145153"/>
                  </a:lnTo>
                  <a:lnTo>
                    <a:pt x="185039" y="4119753"/>
                  </a:lnTo>
                  <a:lnTo>
                    <a:pt x="185039" y="4145153"/>
                  </a:lnTo>
                  <a:cubicBezTo>
                    <a:pt x="82931" y="4145153"/>
                    <a:pt x="0" y="4062857"/>
                    <a:pt x="0" y="3961003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961003"/>
                  </a:lnTo>
                  <a:lnTo>
                    <a:pt x="25400" y="3961003"/>
                  </a:lnTo>
                  <a:lnTo>
                    <a:pt x="50800" y="3961003"/>
                  </a:lnTo>
                  <a:cubicBezTo>
                    <a:pt x="50800" y="4034536"/>
                    <a:pt x="110744" y="4094353"/>
                    <a:pt x="185039" y="4094353"/>
                  </a:cubicBezTo>
                  <a:lnTo>
                    <a:pt x="6859778" y="4094353"/>
                  </a:lnTo>
                  <a:cubicBezTo>
                    <a:pt x="6934073" y="4094353"/>
                    <a:pt x="6994017" y="4034536"/>
                    <a:pt x="6994017" y="3961003"/>
                  </a:cubicBezTo>
                  <a:lnTo>
                    <a:pt x="6994017" y="184150"/>
                  </a:lnTo>
                  <a:cubicBezTo>
                    <a:pt x="6994017" y="110617"/>
                    <a:pt x="6934073" y="50800"/>
                    <a:pt x="6859778" y="50800"/>
                  </a:cubicBezTo>
                  <a:lnTo>
                    <a:pt x="185039" y="50800"/>
                  </a:lnTo>
                  <a:lnTo>
                    <a:pt x="185039" y="25400"/>
                  </a:lnTo>
                  <a:lnTo>
                    <a:pt x="185039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ADD8E6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371784" y="3427810"/>
            <a:ext cx="371995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Intuitive UI/UX Design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71784" y="3974157"/>
            <a:ext cx="4602213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A mobile-first, accessible design infused with a calming Ayurvedic theme for optimal user experience.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73188" y="6460480"/>
            <a:ext cx="16341478" cy="1747986"/>
            <a:chOff x="0" y="0"/>
            <a:chExt cx="21788637" cy="2330648"/>
          </a:xfrm>
        </p:grpSpPr>
        <p:sp>
          <p:nvSpPr>
            <p:cNvPr id="29" name="Freeform 29"/>
            <p:cNvSpPr/>
            <p:nvPr/>
          </p:nvSpPr>
          <p:spPr>
            <a:xfrm>
              <a:off x="25400" y="25400"/>
              <a:ext cx="21737828" cy="2279777"/>
            </a:xfrm>
            <a:custGeom>
              <a:avLst/>
              <a:gdLst/>
              <a:ahLst/>
              <a:cxnLst/>
              <a:rect l="l" t="t" r="r" b="b"/>
              <a:pathLst>
                <a:path w="21737828" h="2279777">
                  <a:moveTo>
                    <a:pt x="0" y="158750"/>
                  </a:moveTo>
                  <a:cubicBezTo>
                    <a:pt x="0" y="71120"/>
                    <a:pt x="72517" y="0"/>
                    <a:pt x="161925" y="0"/>
                  </a:cubicBezTo>
                  <a:lnTo>
                    <a:pt x="21575903" y="0"/>
                  </a:lnTo>
                  <a:cubicBezTo>
                    <a:pt x="21665312" y="0"/>
                    <a:pt x="21737828" y="71120"/>
                    <a:pt x="21737828" y="158750"/>
                  </a:cubicBezTo>
                  <a:lnTo>
                    <a:pt x="21737828" y="2121027"/>
                  </a:lnTo>
                  <a:cubicBezTo>
                    <a:pt x="21737828" y="2208657"/>
                    <a:pt x="21665312" y="2279777"/>
                    <a:pt x="21575903" y="2279777"/>
                  </a:cubicBezTo>
                  <a:lnTo>
                    <a:pt x="161925" y="2279777"/>
                  </a:lnTo>
                  <a:cubicBezTo>
                    <a:pt x="72517" y="2279777"/>
                    <a:pt x="0" y="2208657"/>
                    <a:pt x="0" y="212102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1788628" cy="2330704"/>
            </a:xfrm>
            <a:custGeom>
              <a:avLst/>
              <a:gdLst/>
              <a:ahLst/>
              <a:cxnLst/>
              <a:rect l="l" t="t" r="r" b="b"/>
              <a:pathLst>
                <a:path w="21788628" h="2330704">
                  <a:moveTo>
                    <a:pt x="0" y="184150"/>
                  </a:moveTo>
                  <a:cubicBezTo>
                    <a:pt x="0" y="82042"/>
                    <a:pt x="84328" y="0"/>
                    <a:pt x="187325" y="0"/>
                  </a:cubicBezTo>
                  <a:lnTo>
                    <a:pt x="21601303" y="0"/>
                  </a:lnTo>
                  <a:lnTo>
                    <a:pt x="21601303" y="25400"/>
                  </a:lnTo>
                  <a:lnTo>
                    <a:pt x="21601303" y="0"/>
                  </a:lnTo>
                  <a:cubicBezTo>
                    <a:pt x="21704300" y="0"/>
                    <a:pt x="21788628" y="82042"/>
                    <a:pt x="21788628" y="184150"/>
                  </a:cubicBezTo>
                  <a:lnTo>
                    <a:pt x="21763228" y="184150"/>
                  </a:lnTo>
                  <a:lnTo>
                    <a:pt x="21788628" y="184150"/>
                  </a:lnTo>
                  <a:lnTo>
                    <a:pt x="21788628" y="2146427"/>
                  </a:lnTo>
                  <a:lnTo>
                    <a:pt x="21763228" y="2146427"/>
                  </a:lnTo>
                  <a:lnTo>
                    <a:pt x="21788628" y="2146427"/>
                  </a:lnTo>
                  <a:cubicBezTo>
                    <a:pt x="21788628" y="2248662"/>
                    <a:pt x="21704300" y="2330577"/>
                    <a:pt x="21601303" y="2330577"/>
                  </a:cubicBezTo>
                  <a:lnTo>
                    <a:pt x="21601303" y="2305177"/>
                  </a:lnTo>
                  <a:lnTo>
                    <a:pt x="21601303" y="2330577"/>
                  </a:lnTo>
                  <a:lnTo>
                    <a:pt x="187325" y="2330577"/>
                  </a:lnTo>
                  <a:lnTo>
                    <a:pt x="187325" y="2305177"/>
                  </a:lnTo>
                  <a:lnTo>
                    <a:pt x="187325" y="2330577"/>
                  </a:lnTo>
                  <a:cubicBezTo>
                    <a:pt x="84328" y="2330704"/>
                    <a:pt x="0" y="2248662"/>
                    <a:pt x="0" y="2146427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2146427"/>
                  </a:lnTo>
                  <a:lnTo>
                    <a:pt x="25400" y="2146427"/>
                  </a:lnTo>
                  <a:lnTo>
                    <a:pt x="50800" y="2146427"/>
                  </a:lnTo>
                  <a:cubicBezTo>
                    <a:pt x="50800" y="2219579"/>
                    <a:pt x="111506" y="2279777"/>
                    <a:pt x="187325" y="2279777"/>
                  </a:cubicBezTo>
                  <a:lnTo>
                    <a:pt x="21601303" y="2279777"/>
                  </a:lnTo>
                  <a:cubicBezTo>
                    <a:pt x="21677122" y="2279777"/>
                    <a:pt x="21737828" y="2219579"/>
                    <a:pt x="21737828" y="2146427"/>
                  </a:cubicBezTo>
                  <a:lnTo>
                    <a:pt x="21737828" y="184150"/>
                  </a:lnTo>
                  <a:cubicBezTo>
                    <a:pt x="21737828" y="110998"/>
                    <a:pt x="21677122" y="50800"/>
                    <a:pt x="21601303" y="50800"/>
                  </a:cubicBezTo>
                  <a:lnTo>
                    <a:pt x="187325" y="50800"/>
                  </a:lnTo>
                  <a:lnTo>
                    <a:pt x="187325" y="25400"/>
                  </a:lnTo>
                  <a:lnTo>
                    <a:pt x="187325" y="50800"/>
                  </a:lnTo>
                  <a:cubicBezTo>
                    <a:pt x="111506" y="50800"/>
                    <a:pt x="50800" y="110998"/>
                    <a:pt x="50800" y="184150"/>
                  </a:cubicBezTo>
                  <a:close/>
                </a:path>
              </a:pathLst>
            </a:custGeom>
            <a:solidFill>
              <a:srgbClr val="ADD8E6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313855" y="6782097"/>
            <a:ext cx="512266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Cross-Device Responsiveness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3855" y="7328446"/>
            <a:ext cx="1566014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Optimized for a consistent and fluid experience across all devices: mobile, tablet, and desktop.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47235" y="872729"/>
            <a:ext cx="9489430" cy="59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0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Future Scope of Ojas: Pioneering Innovation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642472" y="1713905"/>
            <a:ext cx="911573" cy="1362521"/>
            <a:chOff x="0" y="0"/>
            <a:chExt cx="1215430" cy="1816695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202690" cy="1804035"/>
            </a:xfrm>
            <a:custGeom>
              <a:avLst/>
              <a:gdLst/>
              <a:ahLst/>
              <a:cxnLst/>
              <a:rect l="l" t="t" r="r" b="b"/>
              <a:pathLst>
                <a:path w="1202690" h="1804035">
                  <a:moveTo>
                    <a:pt x="0" y="603504"/>
                  </a:moveTo>
                  <a:cubicBezTo>
                    <a:pt x="0" y="270129"/>
                    <a:pt x="269240" y="0"/>
                    <a:pt x="601345" y="0"/>
                  </a:cubicBezTo>
                  <a:cubicBezTo>
                    <a:pt x="933450" y="0"/>
                    <a:pt x="1202690" y="270129"/>
                    <a:pt x="1202690" y="603504"/>
                  </a:cubicBezTo>
                  <a:lnTo>
                    <a:pt x="1202690" y="1200531"/>
                  </a:lnTo>
                  <a:cubicBezTo>
                    <a:pt x="1202690" y="1533779"/>
                    <a:pt x="933450" y="1804035"/>
                    <a:pt x="601345" y="1804035"/>
                  </a:cubicBezTo>
                  <a:cubicBezTo>
                    <a:pt x="269240" y="1804035"/>
                    <a:pt x="0" y="1533779"/>
                    <a:pt x="0" y="12005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15390" cy="1816735"/>
            </a:xfrm>
            <a:custGeom>
              <a:avLst/>
              <a:gdLst/>
              <a:ahLst/>
              <a:cxnLst/>
              <a:rect l="l" t="t" r="r" b="b"/>
              <a:pathLst>
                <a:path w="1215390" h="1816735">
                  <a:moveTo>
                    <a:pt x="0" y="609854"/>
                  </a:moveTo>
                  <a:cubicBezTo>
                    <a:pt x="0" y="273050"/>
                    <a:pt x="272034" y="0"/>
                    <a:pt x="607695" y="0"/>
                  </a:cubicBezTo>
                  <a:cubicBezTo>
                    <a:pt x="609600" y="0"/>
                    <a:pt x="611505" y="889"/>
                    <a:pt x="612648" y="2413"/>
                  </a:cubicBezTo>
                  <a:lnTo>
                    <a:pt x="607695" y="6350"/>
                  </a:lnTo>
                  <a:lnTo>
                    <a:pt x="607695" y="0"/>
                  </a:lnTo>
                  <a:lnTo>
                    <a:pt x="607695" y="6350"/>
                  </a:lnTo>
                  <a:lnTo>
                    <a:pt x="607695" y="0"/>
                  </a:lnTo>
                  <a:cubicBezTo>
                    <a:pt x="943356" y="0"/>
                    <a:pt x="1215390" y="273050"/>
                    <a:pt x="1215390" y="609854"/>
                  </a:cubicBezTo>
                  <a:lnTo>
                    <a:pt x="1215390" y="1206881"/>
                  </a:lnTo>
                  <a:lnTo>
                    <a:pt x="1209040" y="1206881"/>
                  </a:lnTo>
                  <a:lnTo>
                    <a:pt x="1215390" y="1206881"/>
                  </a:lnTo>
                  <a:cubicBezTo>
                    <a:pt x="1215390" y="1543685"/>
                    <a:pt x="943356" y="1816735"/>
                    <a:pt x="607695" y="1816735"/>
                  </a:cubicBezTo>
                  <a:lnTo>
                    <a:pt x="607695" y="1810385"/>
                  </a:lnTo>
                  <a:lnTo>
                    <a:pt x="607695" y="1804035"/>
                  </a:lnTo>
                  <a:lnTo>
                    <a:pt x="607695" y="1810385"/>
                  </a:lnTo>
                  <a:lnTo>
                    <a:pt x="607695" y="1816735"/>
                  </a:lnTo>
                  <a:cubicBezTo>
                    <a:pt x="272034" y="1816735"/>
                    <a:pt x="0" y="1543685"/>
                    <a:pt x="0" y="1206881"/>
                  </a:cubicBezTo>
                  <a:lnTo>
                    <a:pt x="0" y="609854"/>
                  </a:lnTo>
                  <a:lnTo>
                    <a:pt x="6350" y="609854"/>
                  </a:lnTo>
                  <a:lnTo>
                    <a:pt x="0" y="609854"/>
                  </a:lnTo>
                  <a:moveTo>
                    <a:pt x="12700" y="609854"/>
                  </a:moveTo>
                  <a:lnTo>
                    <a:pt x="12700" y="1206881"/>
                  </a:lnTo>
                  <a:lnTo>
                    <a:pt x="6350" y="1206881"/>
                  </a:lnTo>
                  <a:lnTo>
                    <a:pt x="12700" y="1206881"/>
                  </a:lnTo>
                  <a:cubicBezTo>
                    <a:pt x="12700" y="1536700"/>
                    <a:pt x="279146" y="1804035"/>
                    <a:pt x="607695" y="1804035"/>
                  </a:cubicBezTo>
                  <a:cubicBezTo>
                    <a:pt x="611251" y="1804035"/>
                    <a:pt x="614045" y="1806829"/>
                    <a:pt x="614045" y="1810385"/>
                  </a:cubicBezTo>
                  <a:cubicBezTo>
                    <a:pt x="614045" y="1813941"/>
                    <a:pt x="611251" y="1816735"/>
                    <a:pt x="607695" y="1816735"/>
                  </a:cubicBezTo>
                  <a:cubicBezTo>
                    <a:pt x="604139" y="1816735"/>
                    <a:pt x="601345" y="1813941"/>
                    <a:pt x="601345" y="1810385"/>
                  </a:cubicBezTo>
                  <a:cubicBezTo>
                    <a:pt x="601345" y="1806829"/>
                    <a:pt x="604139" y="1804035"/>
                    <a:pt x="607695" y="1804035"/>
                  </a:cubicBezTo>
                  <a:cubicBezTo>
                    <a:pt x="936244" y="1804035"/>
                    <a:pt x="1202690" y="1536700"/>
                    <a:pt x="1202690" y="1206881"/>
                  </a:cubicBezTo>
                  <a:lnTo>
                    <a:pt x="1202690" y="609854"/>
                  </a:lnTo>
                  <a:lnTo>
                    <a:pt x="1209040" y="609854"/>
                  </a:lnTo>
                  <a:lnTo>
                    <a:pt x="1202690" y="609854"/>
                  </a:lnTo>
                  <a:cubicBezTo>
                    <a:pt x="1202690" y="280035"/>
                    <a:pt x="936371" y="12700"/>
                    <a:pt x="607695" y="12700"/>
                  </a:cubicBezTo>
                  <a:cubicBezTo>
                    <a:pt x="605790" y="12700"/>
                    <a:pt x="603885" y="11811"/>
                    <a:pt x="602742" y="10287"/>
                  </a:cubicBezTo>
                  <a:lnTo>
                    <a:pt x="607695" y="6350"/>
                  </a:lnTo>
                  <a:lnTo>
                    <a:pt x="607695" y="12700"/>
                  </a:lnTo>
                  <a:cubicBezTo>
                    <a:pt x="279146" y="12700"/>
                    <a:pt x="12700" y="280035"/>
                    <a:pt x="12700" y="609854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929116" y="2231380"/>
            <a:ext cx="338138" cy="37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25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4757" y="1925091"/>
            <a:ext cx="2818954" cy="37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AI-Driven chatbot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4757" y="2355502"/>
            <a:ext cx="8724008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Personalised Panchakarma plans based on patient data trends.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642472" y="3292376"/>
            <a:ext cx="911573" cy="1362521"/>
            <a:chOff x="0" y="0"/>
            <a:chExt cx="1215430" cy="1816695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202690" cy="1804035"/>
            </a:xfrm>
            <a:custGeom>
              <a:avLst/>
              <a:gdLst/>
              <a:ahLst/>
              <a:cxnLst/>
              <a:rect l="l" t="t" r="r" b="b"/>
              <a:pathLst>
                <a:path w="1202690" h="1804035">
                  <a:moveTo>
                    <a:pt x="0" y="603504"/>
                  </a:moveTo>
                  <a:cubicBezTo>
                    <a:pt x="0" y="270129"/>
                    <a:pt x="269240" y="0"/>
                    <a:pt x="601345" y="0"/>
                  </a:cubicBezTo>
                  <a:cubicBezTo>
                    <a:pt x="933450" y="0"/>
                    <a:pt x="1202690" y="270129"/>
                    <a:pt x="1202690" y="603504"/>
                  </a:cubicBezTo>
                  <a:lnTo>
                    <a:pt x="1202690" y="1200531"/>
                  </a:lnTo>
                  <a:cubicBezTo>
                    <a:pt x="1202690" y="1533779"/>
                    <a:pt x="933450" y="1804035"/>
                    <a:pt x="601345" y="1804035"/>
                  </a:cubicBezTo>
                  <a:cubicBezTo>
                    <a:pt x="269240" y="1804035"/>
                    <a:pt x="0" y="1533779"/>
                    <a:pt x="0" y="12005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215390" cy="1816735"/>
            </a:xfrm>
            <a:custGeom>
              <a:avLst/>
              <a:gdLst/>
              <a:ahLst/>
              <a:cxnLst/>
              <a:rect l="l" t="t" r="r" b="b"/>
              <a:pathLst>
                <a:path w="1215390" h="1816735">
                  <a:moveTo>
                    <a:pt x="0" y="609854"/>
                  </a:moveTo>
                  <a:cubicBezTo>
                    <a:pt x="0" y="273050"/>
                    <a:pt x="272034" y="0"/>
                    <a:pt x="607695" y="0"/>
                  </a:cubicBezTo>
                  <a:cubicBezTo>
                    <a:pt x="609600" y="0"/>
                    <a:pt x="611505" y="889"/>
                    <a:pt x="612648" y="2413"/>
                  </a:cubicBezTo>
                  <a:lnTo>
                    <a:pt x="607695" y="6350"/>
                  </a:lnTo>
                  <a:lnTo>
                    <a:pt x="607695" y="0"/>
                  </a:lnTo>
                  <a:lnTo>
                    <a:pt x="607695" y="6350"/>
                  </a:lnTo>
                  <a:lnTo>
                    <a:pt x="607695" y="0"/>
                  </a:lnTo>
                  <a:cubicBezTo>
                    <a:pt x="943356" y="0"/>
                    <a:pt x="1215390" y="273050"/>
                    <a:pt x="1215390" y="609854"/>
                  </a:cubicBezTo>
                  <a:lnTo>
                    <a:pt x="1215390" y="1206881"/>
                  </a:lnTo>
                  <a:lnTo>
                    <a:pt x="1209040" y="1206881"/>
                  </a:lnTo>
                  <a:lnTo>
                    <a:pt x="1215390" y="1206881"/>
                  </a:lnTo>
                  <a:cubicBezTo>
                    <a:pt x="1215390" y="1543685"/>
                    <a:pt x="943356" y="1816735"/>
                    <a:pt x="607695" y="1816735"/>
                  </a:cubicBezTo>
                  <a:lnTo>
                    <a:pt x="607695" y="1810385"/>
                  </a:lnTo>
                  <a:lnTo>
                    <a:pt x="607695" y="1804035"/>
                  </a:lnTo>
                  <a:lnTo>
                    <a:pt x="607695" y="1810385"/>
                  </a:lnTo>
                  <a:lnTo>
                    <a:pt x="607695" y="1816735"/>
                  </a:lnTo>
                  <a:cubicBezTo>
                    <a:pt x="272034" y="1816735"/>
                    <a:pt x="0" y="1543685"/>
                    <a:pt x="0" y="1206881"/>
                  </a:cubicBezTo>
                  <a:lnTo>
                    <a:pt x="0" y="609854"/>
                  </a:lnTo>
                  <a:lnTo>
                    <a:pt x="6350" y="609854"/>
                  </a:lnTo>
                  <a:lnTo>
                    <a:pt x="0" y="609854"/>
                  </a:lnTo>
                  <a:moveTo>
                    <a:pt x="12700" y="609854"/>
                  </a:moveTo>
                  <a:lnTo>
                    <a:pt x="12700" y="1206881"/>
                  </a:lnTo>
                  <a:lnTo>
                    <a:pt x="6350" y="1206881"/>
                  </a:lnTo>
                  <a:lnTo>
                    <a:pt x="12700" y="1206881"/>
                  </a:lnTo>
                  <a:cubicBezTo>
                    <a:pt x="12700" y="1536700"/>
                    <a:pt x="279146" y="1804035"/>
                    <a:pt x="607695" y="1804035"/>
                  </a:cubicBezTo>
                  <a:cubicBezTo>
                    <a:pt x="611251" y="1804035"/>
                    <a:pt x="614045" y="1806829"/>
                    <a:pt x="614045" y="1810385"/>
                  </a:cubicBezTo>
                  <a:cubicBezTo>
                    <a:pt x="614045" y="1813941"/>
                    <a:pt x="611251" y="1816735"/>
                    <a:pt x="607695" y="1816735"/>
                  </a:cubicBezTo>
                  <a:cubicBezTo>
                    <a:pt x="604139" y="1816735"/>
                    <a:pt x="601345" y="1813941"/>
                    <a:pt x="601345" y="1810385"/>
                  </a:cubicBezTo>
                  <a:cubicBezTo>
                    <a:pt x="601345" y="1806829"/>
                    <a:pt x="604139" y="1804035"/>
                    <a:pt x="607695" y="1804035"/>
                  </a:cubicBezTo>
                  <a:cubicBezTo>
                    <a:pt x="936244" y="1804035"/>
                    <a:pt x="1202690" y="1536700"/>
                    <a:pt x="1202690" y="1206881"/>
                  </a:cubicBezTo>
                  <a:lnTo>
                    <a:pt x="1202690" y="609854"/>
                  </a:lnTo>
                  <a:lnTo>
                    <a:pt x="1209040" y="609854"/>
                  </a:lnTo>
                  <a:lnTo>
                    <a:pt x="1202690" y="609854"/>
                  </a:lnTo>
                  <a:cubicBezTo>
                    <a:pt x="1202690" y="280035"/>
                    <a:pt x="936371" y="12700"/>
                    <a:pt x="607695" y="12700"/>
                  </a:cubicBezTo>
                  <a:cubicBezTo>
                    <a:pt x="605790" y="12700"/>
                    <a:pt x="603885" y="11811"/>
                    <a:pt x="602742" y="10287"/>
                  </a:cubicBezTo>
                  <a:lnTo>
                    <a:pt x="607695" y="6350"/>
                  </a:lnTo>
                  <a:lnTo>
                    <a:pt x="607695" y="12700"/>
                  </a:lnTo>
                  <a:cubicBezTo>
                    <a:pt x="279146" y="12700"/>
                    <a:pt x="12700" y="280035"/>
                    <a:pt x="12700" y="609854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7929116" y="3809851"/>
            <a:ext cx="338138" cy="37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25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74757" y="3503562"/>
            <a:ext cx="2818954" cy="37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Premium Features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74757" y="3933974"/>
            <a:ext cx="8724008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Premium users will get personalised diet plans, exercises and many more.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642472" y="4870848"/>
            <a:ext cx="911573" cy="1362521"/>
            <a:chOff x="0" y="0"/>
            <a:chExt cx="1215430" cy="1816695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1202690" cy="1804035"/>
            </a:xfrm>
            <a:custGeom>
              <a:avLst/>
              <a:gdLst/>
              <a:ahLst/>
              <a:cxnLst/>
              <a:rect l="l" t="t" r="r" b="b"/>
              <a:pathLst>
                <a:path w="1202690" h="1804035">
                  <a:moveTo>
                    <a:pt x="0" y="603504"/>
                  </a:moveTo>
                  <a:cubicBezTo>
                    <a:pt x="0" y="270129"/>
                    <a:pt x="269240" y="0"/>
                    <a:pt x="601345" y="0"/>
                  </a:cubicBezTo>
                  <a:cubicBezTo>
                    <a:pt x="933450" y="0"/>
                    <a:pt x="1202690" y="270129"/>
                    <a:pt x="1202690" y="603504"/>
                  </a:cubicBezTo>
                  <a:lnTo>
                    <a:pt x="1202690" y="1200531"/>
                  </a:lnTo>
                  <a:cubicBezTo>
                    <a:pt x="1202690" y="1533779"/>
                    <a:pt x="933450" y="1804035"/>
                    <a:pt x="601345" y="1804035"/>
                  </a:cubicBezTo>
                  <a:cubicBezTo>
                    <a:pt x="269240" y="1804035"/>
                    <a:pt x="0" y="1533779"/>
                    <a:pt x="0" y="12005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215390" cy="1816735"/>
            </a:xfrm>
            <a:custGeom>
              <a:avLst/>
              <a:gdLst/>
              <a:ahLst/>
              <a:cxnLst/>
              <a:rect l="l" t="t" r="r" b="b"/>
              <a:pathLst>
                <a:path w="1215390" h="1816735">
                  <a:moveTo>
                    <a:pt x="0" y="609854"/>
                  </a:moveTo>
                  <a:cubicBezTo>
                    <a:pt x="0" y="273050"/>
                    <a:pt x="272034" y="0"/>
                    <a:pt x="607695" y="0"/>
                  </a:cubicBezTo>
                  <a:cubicBezTo>
                    <a:pt x="609600" y="0"/>
                    <a:pt x="611505" y="889"/>
                    <a:pt x="612648" y="2413"/>
                  </a:cubicBezTo>
                  <a:lnTo>
                    <a:pt x="607695" y="6350"/>
                  </a:lnTo>
                  <a:lnTo>
                    <a:pt x="607695" y="0"/>
                  </a:lnTo>
                  <a:lnTo>
                    <a:pt x="607695" y="6350"/>
                  </a:lnTo>
                  <a:lnTo>
                    <a:pt x="607695" y="0"/>
                  </a:lnTo>
                  <a:cubicBezTo>
                    <a:pt x="943356" y="0"/>
                    <a:pt x="1215390" y="273050"/>
                    <a:pt x="1215390" y="609854"/>
                  </a:cubicBezTo>
                  <a:lnTo>
                    <a:pt x="1215390" y="1206881"/>
                  </a:lnTo>
                  <a:lnTo>
                    <a:pt x="1209040" y="1206881"/>
                  </a:lnTo>
                  <a:lnTo>
                    <a:pt x="1215390" y="1206881"/>
                  </a:lnTo>
                  <a:cubicBezTo>
                    <a:pt x="1215390" y="1543685"/>
                    <a:pt x="943356" y="1816735"/>
                    <a:pt x="607695" y="1816735"/>
                  </a:cubicBezTo>
                  <a:lnTo>
                    <a:pt x="607695" y="1810385"/>
                  </a:lnTo>
                  <a:lnTo>
                    <a:pt x="607695" y="1804035"/>
                  </a:lnTo>
                  <a:lnTo>
                    <a:pt x="607695" y="1810385"/>
                  </a:lnTo>
                  <a:lnTo>
                    <a:pt x="607695" y="1816735"/>
                  </a:lnTo>
                  <a:cubicBezTo>
                    <a:pt x="272034" y="1816735"/>
                    <a:pt x="0" y="1543685"/>
                    <a:pt x="0" y="1206881"/>
                  </a:cubicBezTo>
                  <a:lnTo>
                    <a:pt x="0" y="609854"/>
                  </a:lnTo>
                  <a:lnTo>
                    <a:pt x="6350" y="609854"/>
                  </a:lnTo>
                  <a:lnTo>
                    <a:pt x="0" y="609854"/>
                  </a:lnTo>
                  <a:moveTo>
                    <a:pt x="12700" y="609854"/>
                  </a:moveTo>
                  <a:lnTo>
                    <a:pt x="12700" y="1206881"/>
                  </a:lnTo>
                  <a:lnTo>
                    <a:pt x="6350" y="1206881"/>
                  </a:lnTo>
                  <a:lnTo>
                    <a:pt x="12700" y="1206881"/>
                  </a:lnTo>
                  <a:cubicBezTo>
                    <a:pt x="12700" y="1536700"/>
                    <a:pt x="279146" y="1804035"/>
                    <a:pt x="607695" y="1804035"/>
                  </a:cubicBezTo>
                  <a:cubicBezTo>
                    <a:pt x="611251" y="1804035"/>
                    <a:pt x="614045" y="1806829"/>
                    <a:pt x="614045" y="1810385"/>
                  </a:cubicBezTo>
                  <a:cubicBezTo>
                    <a:pt x="614045" y="1813941"/>
                    <a:pt x="611251" y="1816735"/>
                    <a:pt x="607695" y="1816735"/>
                  </a:cubicBezTo>
                  <a:cubicBezTo>
                    <a:pt x="604139" y="1816735"/>
                    <a:pt x="601345" y="1813941"/>
                    <a:pt x="601345" y="1810385"/>
                  </a:cubicBezTo>
                  <a:cubicBezTo>
                    <a:pt x="601345" y="1806829"/>
                    <a:pt x="604139" y="1804035"/>
                    <a:pt x="607695" y="1804035"/>
                  </a:cubicBezTo>
                  <a:cubicBezTo>
                    <a:pt x="936244" y="1804035"/>
                    <a:pt x="1202690" y="1536700"/>
                    <a:pt x="1202690" y="1206881"/>
                  </a:cubicBezTo>
                  <a:lnTo>
                    <a:pt x="1202690" y="609854"/>
                  </a:lnTo>
                  <a:lnTo>
                    <a:pt x="1209040" y="609854"/>
                  </a:lnTo>
                  <a:lnTo>
                    <a:pt x="1202690" y="609854"/>
                  </a:lnTo>
                  <a:cubicBezTo>
                    <a:pt x="1202690" y="280035"/>
                    <a:pt x="936371" y="12700"/>
                    <a:pt x="607695" y="12700"/>
                  </a:cubicBezTo>
                  <a:cubicBezTo>
                    <a:pt x="605790" y="12700"/>
                    <a:pt x="603885" y="11811"/>
                    <a:pt x="602742" y="10287"/>
                  </a:cubicBezTo>
                  <a:lnTo>
                    <a:pt x="607695" y="6350"/>
                  </a:lnTo>
                  <a:lnTo>
                    <a:pt x="607695" y="12700"/>
                  </a:lnTo>
                  <a:cubicBezTo>
                    <a:pt x="279146" y="12700"/>
                    <a:pt x="12700" y="280035"/>
                    <a:pt x="12700" y="609854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7929116" y="5388322"/>
            <a:ext cx="338138" cy="37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25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74757" y="5082034"/>
            <a:ext cx="2818954" cy="37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Tele-consultation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74757" y="5512445"/>
            <a:ext cx="8724008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Video calls and remote therapy guidance within the app.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642472" y="6449318"/>
            <a:ext cx="911573" cy="1362521"/>
            <a:chOff x="0" y="0"/>
            <a:chExt cx="1215430" cy="1816695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202690" cy="1804035"/>
            </a:xfrm>
            <a:custGeom>
              <a:avLst/>
              <a:gdLst/>
              <a:ahLst/>
              <a:cxnLst/>
              <a:rect l="l" t="t" r="r" b="b"/>
              <a:pathLst>
                <a:path w="1202690" h="1804035">
                  <a:moveTo>
                    <a:pt x="0" y="603504"/>
                  </a:moveTo>
                  <a:cubicBezTo>
                    <a:pt x="0" y="270129"/>
                    <a:pt x="269240" y="0"/>
                    <a:pt x="601345" y="0"/>
                  </a:cubicBezTo>
                  <a:cubicBezTo>
                    <a:pt x="933450" y="0"/>
                    <a:pt x="1202690" y="270129"/>
                    <a:pt x="1202690" y="603504"/>
                  </a:cubicBezTo>
                  <a:lnTo>
                    <a:pt x="1202690" y="1200531"/>
                  </a:lnTo>
                  <a:cubicBezTo>
                    <a:pt x="1202690" y="1533779"/>
                    <a:pt x="933450" y="1804035"/>
                    <a:pt x="601345" y="1804035"/>
                  </a:cubicBezTo>
                  <a:cubicBezTo>
                    <a:pt x="269240" y="1804035"/>
                    <a:pt x="0" y="1533779"/>
                    <a:pt x="0" y="12005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215390" cy="1816735"/>
            </a:xfrm>
            <a:custGeom>
              <a:avLst/>
              <a:gdLst/>
              <a:ahLst/>
              <a:cxnLst/>
              <a:rect l="l" t="t" r="r" b="b"/>
              <a:pathLst>
                <a:path w="1215390" h="1816735">
                  <a:moveTo>
                    <a:pt x="0" y="609854"/>
                  </a:moveTo>
                  <a:cubicBezTo>
                    <a:pt x="0" y="273050"/>
                    <a:pt x="272034" y="0"/>
                    <a:pt x="607695" y="0"/>
                  </a:cubicBezTo>
                  <a:cubicBezTo>
                    <a:pt x="609600" y="0"/>
                    <a:pt x="611505" y="889"/>
                    <a:pt x="612648" y="2413"/>
                  </a:cubicBezTo>
                  <a:lnTo>
                    <a:pt x="607695" y="6350"/>
                  </a:lnTo>
                  <a:lnTo>
                    <a:pt x="607695" y="0"/>
                  </a:lnTo>
                  <a:lnTo>
                    <a:pt x="607695" y="6350"/>
                  </a:lnTo>
                  <a:lnTo>
                    <a:pt x="607695" y="0"/>
                  </a:lnTo>
                  <a:cubicBezTo>
                    <a:pt x="943356" y="0"/>
                    <a:pt x="1215390" y="273050"/>
                    <a:pt x="1215390" y="609854"/>
                  </a:cubicBezTo>
                  <a:lnTo>
                    <a:pt x="1215390" y="1206881"/>
                  </a:lnTo>
                  <a:lnTo>
                    <a:pt x="1209040" y="1206881"/>
                  </a:lnTo>
                  <a:lnTo>
                    <a:pt x="1215390" y="1206881"/>
                  </a:lnTo>
                  <a:cubicBezTo>
                    <a:pt x="1215390" y="1543685"/>
                    <a:pt x="943356" y="1816735"/>
                    <a:pt x="607695" y="1816735"/>
                  </a:cubicBezTo>
                  <a:lnTo>
                    <a:pt x="607695" y="1810385"/>
                  </a:lnTo>
                  <a:lnTo>
                    <a:pt x="607695" y="1804035"/>
                  </a:lnTo>
                  <a:lnTo>
                    <a:pt x="607695" y="1810385"/>
                  </a:lnTo>
                  <a:lnTo>
                    <a:pt x="607695" y="1816735"/>
                  </a:lnTo>
                  <a:cubicBezTo>
                    <a:pt x="272034" y="1816735"/>
                    <a:pt x="0" y="1543685"/>
                    <a:pt x="0" y="1206881"/>
                  </a:cubicBezTo>
                  <a:lnTo>
                    <a:pt x="0" y="609854"/>
                  </a:lnTo>
                  <a:lnTo>
                    <a:pt x="6350" y="609854"/>
                  </a:lnTo>
                  <a:lnTo>
                    <a:pt x="0" y="609854"/>
                  </a:lnTo>
                  <a:moveTo>
                    <a:pt x="12700" y="609854"/>
                  </a:moveTo>
                  <a:lnTo>
                    <a:pt x="12700" y="1206881"/>
                  </a:lnTo>
                  <a:lnTo>
                    <a:pt x="6350" y="1206881"/>
                  </a:lnTo>
                  <a:lnTo>
                    <a:pt x="12700" y="1206881"/>
                  </a:lnTo>
                  <a:cubicBezTo>
                    <a:pt x="12700" y="1536700"/>
                    <a:pt x="279146" y="1804035"/>
                    <a:pt x="607695" y="1804035"/>
                  </a:cubicBezTo>
                  <a:cubicBezTo>
                    <a:pt x="611251" y="1804035"/>
                    <a:pt x="614045" y="1806829"/>
                    <a:pt x="614045" y="1810385"/>
                  </a:cubicBezTo>
                  <a:cubicBezTo>
                    <a:pt x="614045" y="1813941"/>
                    <a:pt x="611251" y="1816735"/>
                    <a:pt x="607695" y="1816735"/>
                  </a:cubicBezTo>
                  <a:cubicBezTo>
                    <a:pt x="604139" y="1816735"/>
                    <a:pt x="601345" y="1813941"/>
                    <a:pt x="601345" y="1810385"/>
                  </a:cubicBezTo>
                  <a:cubicBezTo>
                    <a:pt x="601345" y="1806829"/>
                    <a:pt x="604139" y="1804035"/>
                    <a:pt x="607695" y="1804035"/>
                  </a:cubicBezTo>
                  <a:cubicBezTo>
                    <a:pt x="936244" y="1804035"/>
                    <a:pt x="1202690" y="1536700"/>
                    <a:pt x="1202690" y="1206881"/>
                  </a:cubicBezTo>
                  <a:lnTo>
                    <a:pt x="1202690" y="609854"/>
                  </a:lnTo>
                  <a:lnTo>
                    <a:pt x="1209040" y="609854"/>
                  </a:lnTo>
                  <a:lnTo>
                    <a:pt x="1202690" y="609854"/>
                  </a:lnTo>
                  <a:cubicBezTo>
                    <a:pt x="1202690" y="280035"/>
                    <a:pt x="936371" y="12700"/>
                    <a:pt x="607695" y="12700"/>
                  </a:cubicBezTo>
                  <a:cubicBezTo>
                    <a:pt x="605790" y="12700"/>
                    <a:pt x="603885" y="11811"/>
                    <a:pt x="602742" y="10287"/>
                  </a:cubicBezTo>
                  <a:lnTo>
                    <a:pt x="607695" y="6350"/>
                  </a:lnTo>
                  <a:lnTo>
                    <a:pt x="607695" y="12700"/>
                  </a:lnTo>
                  <a:cubicBezTo>
                    <a:pt x="279146" y="12700"/>
                    <a:pt x="12700" y="280035"/>
                    <a:pt x="12700" y="609854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7929116" y="6966794"/>
            <a:ext cx="338138" cy="37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25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74757" y="6660505"/>
            <a:ext cx="2818954" cy="37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Language Expansion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74757" y="7090916"/>
            <a:ext cx="8724008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More regional languages for wider accessibility.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642472" y="8027789"/>
            <a:ext cx="911573" cy="1362521"/>
            <a:chOff x="0" y="0"/>
            <a:chExt cx="1215430" cy="1816695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1202690" cy="1804035"/>
            </a:xfrm>
            <a:custGeom>
              <a:avLst/>
              <a:gdLst/>
              <a:ahLst/>
              <a:cxnLst/>
              <a:rect l="l" t="t" r="r" b="b"/>
              <a:pathLst>
                <a:path w="1202690" h="1804035">
                  <a:moveTo>
                    <a:pt x="0" y="603504"/>
                  </a:moveTo>
                  <a:cubicBezTo>
                    <a:pt x="0" y="270129"/>
                    <a:pt x="269240" y="0"/>
                    <a:pt x="601345" y="0"/>
                  </a:cubicBezTo>
                  <a:cubicBezTo>
                    <a:pt x="933450" y="0"/>
                    <a:pt x="1202690" y="270129"/>
                    <a:pt x="1202690" y="603504"/>
                  </a:cubicBezTo>
                  <a:lnTo>
                    <a:pt x="1202690" y="1200531"/>
                  </a:lnTo>
                  <a:cubicBezTo>
                    <a:pt x="1202690" y="1533779"/>
                    <a:pt x="933450" y="1804035"/>
                    <a:pt x="601345" y="1804035"/>
                  </a:cubicBezTo>
                  <a:cubicBezTo>
                    <a:pt x="269240" y="1804035"/>
                    <a:pt x="0" y="1533779"/>
                    <a:pt x="0" y="12005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215390" cy="1816735"/>
            </a:xfrm>
            <a:custGeom>
              <a:avLst/>
              <a:gdLst/>
              <a:ahLst/>
              <a:cxnLst/>
              <a:rect l="l" t="t" r="r" b="b"/>
              <a:pathLst>
                <a:path w="1215390" h="1816735">
                  <a:moveTo>
                    <a:pt x="0" y="609854"/>
                  </a:moveTo>
                  <a:cubicBezTo>
                    <a:pt x="0" y="273050"/>
                    <a:pt x="272034" y="0"/>
                    <a:pt x="607695" y="0"/>
                  </a:cubicBezTo>
                  <a:cubicBezTo>
                    <a:pt x="609600" y="0"/>
                    <a:pt x="611505" y="889"/>
                    <a:pt x="612648" y="2413"/>
                  </a:cubicBezTo>
                  <a:lnTo>
                    <a:pt x="607695" y="6350"/>
                  </a:lnTo>
                  <a:lnTo>
                    <a:pt x="607695" y="0"/>
                  </a:lnTo>
                  <a:lnTo>
                    <a:pt x="607695" y="6350"/>
                  </a:lnTo>
                  <a:lnTo>
                    <a:pt x="607695" y="0"/>
                  </a:lnTo>
                  <a:cubicBezTo>
                    <a:pt x="943356" y="0"/>
                    <a:pt x="1215390" y="273050"/>
                    <a:pt x="1215390" y="609854"/>
                  </a:cubicBezTo>
                  <a:lnTo>
                    <a:pt x="1215390" y="1206881"/>
                  </a:lnTo>
                  <a:lnTo>
                    <a:pt x="1209040" y="1206881"/>
                  </a:lnTo>
                  <a:lnTo>
                    <a:pt x="1215390" y="1206881"/>
                  </a:lnTo>
                  <a:cubicBezTo>
                    <a:pt x="1215390" y="1543685"/>
                    <a:pt x="943356" y="1816735"/>
                    <a:pt x="607695" y="1816735"/>
                  </a:cubicBezTo>
                  <a:lnTo>
                    <a:pt x="607695" y="1810385"/>
                  </a:lnTo>
                  <a:lnTo>
                    <a:pt x="607695" y="1804035"/>
                  </a:lnTo>
                  <a:lnTo>
                    <a:pt x="607695" y="1810385"/>
                  </a:lnTo>
                  <a:lnTo>
                    <a:pt x="607695" y="1816735"/>
                  </a:lnTo>
                  <a:cubicBezTo>
                    <a:pt x="272034" y="1816735"/>
                    <a:pt x="0" y="1543685"/>
                    <a:pt x="0" y="1206881"/>
                  </a:cubicBezTo>
                  <a:lnTo>
                    <a:pt x="0" y="609854"/>
                  </a:lnTo>
                  <a:lnTo>
                    <a:pt x="6350" y="609854"/>
                  </a:lnTo>
                  <a:lnTo>
                    <a:pt x="0" y="609854"/>
                  </a:lnTo>
                  <a:moveTo>
                    <a:pt x="12700" y="609854"/>
                  </a:moveTo>
                  <a:lnTo>
                    <a:pt x="12700" y="1206881"/>
                  </a:lnTo>
                  <a:lnTo>
                    <a:pt x="6350" y="1206881"/>
                  </a:lnTo>
                  <a:lnTo>
                    <a:pt x="12700" y="1206881"/>
                  </a:lnTo>
                  <a:cubicBezTo>
                    <a:pt x="12700" y="1536700"/>
                    <a:pt x="279146" y="1804035"/>
                    <a:pt x="607695" y="1804035"/>
                  </a:cubicBezTo>
                  <a:cubicBezTo>
                    <a:pt x="611251" y="1804035"/>
                    <a:pt x="614045" y="1806829"/>
                    <a:pt x="614045" y="1810385"/>
                  </a:cubicBezTo>
                  <a:cubicBezTo>
                    <a:pt x="614045" y="1813941"/>
                    <a:pt x="611251" y="1816735"/>
                    <a:pt x="607695" y="1816735"/>
                  </a:cubicBezTo>
                  <a:cubicBezTo>
                    <a:pt x="604139" y="1816735"/>
                    <a:pt x="601345" y="1813941"/>
                    <a:pt x="601345" y="1810385"/>
                  </a:cubicBezTo>
                  <a:cubicBezTo>
                    <a:pt x="601345" y="1806829"/>
                    <a:pt x="604139" y="1804035"/>
                    <a:pt x="607695" y="1804035"/>
                  </a:cubicBezTo>
                  <a:cubicBezTo>
                    <a:pt x="936244" y="1804035"/>
                    <a:pt x="1202690" y="1536700"/>
                    <a:pt x="1202690" y="1206881"/>
                  </a:cubicBezTo>
                  <a:lnTo>
                    <a:pt x="1202690" y="609854"/>
                  </a:lnTo>
                  <a:lnTo>
                    <a:pt x="1209040" y="609854"/>
                  </a:lnTo>
                  <a:lnTo>
                    <a:pt x="1202690" y="609854"/>
                  </a:lnTo>
                  <a:cubicBezTo>
                    <a:pt x="1202690" y="280035"/>
                    <a:pt x="936371" y="12700"/>
                    <a:pt x="607695" y="12700"/>
                  </a:cubicBezTo>
                  <a:cubicBezTo>
                    <a:pt x="605790" y="12700"/>
                    <a:pt x="603885" y="11811"/>
                    <a:pt x="602742" y="10287"/>
                  </a:cubicBezTo>
                  <a:lnTo>
                    <a:pt x="607695" y="6350"/>
                  </a:lnTo>
                  <a:lnTo>
                    <a:pt x="607695" y="12700"/>
                  </a:lnTo>
                  <a:cubicBezTo>
                    <a:pt x="279146" y="12700"/>
                    <a:pt x="12700" y="280035"/>
                    <a:pt x="12700" y="609854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7929116" y="8545265"/>
            <a:ext cx="338138" cy="37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25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774757" y="8238976"/>
            <a:ext cx="3824585" cy="37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Automated Whatsapp Chats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774757" y="8669387"/>
            <a:ext cx="8724008" cy="43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User will get Automated answers in whatsapp.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935385"/>
            <a:ext cx="12622411" cy="73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Meet the Visionaries Behind Ojas "Team NOVA"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153990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2C2926"/>
                </a:solidFill>
                <a:latin typeface="Inter Bold"/>
                <a:ea typeface="Inter Bold"/>
                <a:cs typeface="Inter Bold"/>
                <a:sym typeface="Inter Bold"/>
              </a:rPr>
              <a:t>Our dedicated and talented team brings together diverse expertise to bridge ancient Ayurvedic wisdom with cutting-edge technology, driving the mission of Ojas forward.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3461146"/>
            <a:ext cx="5254973" cy="2796331"/>
            <a:chOff x="0" y="0"/>
            <a:chExt cx="7006630" cy="372844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993890" cy="3715766"/>
            </a:xfrm>
            <a:custGeom>
              <a:avLst/>
              <a:gdLst/>
              <a:ahLst/>
              <a:cxnLst/>
              <a:rect l="l" t="t" r="r" b="b"/>
              <a:pathLst>
                <a:path w="6993890" h="3715766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557016"/>
                  </a:lnTo>
                  <a:cubicBezTo>
                    <a:pt x="6993890" y="3644646"/>
                    <a:pt x="6922643" y="3715766"/>
                    <a:pt x="6834886" y="3715766"/>
                  </a:cubicBezTo>
                  <a:lnTo>
                    <a:pt x="159004" y="3715766"/>
                  </a:lnTo>
                  <a:cubicBezTo>
                    <a:pt x="71120" y="3715766"/>
                    <a:pt x="0" y="3644646"/>
                    <a:pt x="0" y="3557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06590" cy="3728466"/>
            </a:xfrm>
            <a:custGeom>
              <a:avLst/>
              <a:gdLst/>
              <a:ahLst/>
              <a:cxnLst/>
              <a:rect l="l" t="t" r="r" b="b"/>
              <a:pathLst>
                <a:path w="7006590" h="3728466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563366"/>
                  </a:lnTo>
                  <a:lnTo>
                    <a:pt x="7000240" y="3563366"/>
                  </a:lnTo>
                  <a:lnTo>
                    <a:pt x="7006590" y="3563366"/>
                  </a:lnTo>
                  <a:cubicBezTo>
                    <a:pt x="7006590" y="3654552"/>
                    <a:pt x="6932549" y="3728466"/>
                    <a:pt x="6841236" y="3728466"/>
                  </a:cubicBezTo>
                  <a:lnTo>
                    <a:pt x="6841236" y="3722116"/>
                  </a:lnTo>
                  <a:lnTo>
                    <a:pt x="6841236" y="3728466"/>
                  </a:lnTo>
                  <a:lnTo>
                    <a:pt x="165354" y="3728466"/>
                  </a:lnTo>
                  <a:lnTo>
                    <a:pt x="165354" y="3722116"/>
                  </a:lnTo>
                  <a:lnTo>
                    <a:pt x="165354" y="3728466"/>
                  </a:lnTo>
                  <a:cubicBezTo>
                    <a:pt x="74041" y="3728466"/>
                    <a:pt x="0" y="3654552"/>
                    <a:pt x="0" y="356336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563366"/>
                  </a:lnTo>
                  <a:lnTo>
                    <a:pt x="6350" y="3563366"/>
                  </a:lnTo>
                  <a:lnTo>
                    <a:pt x="12700" y="3563366"/>
                  </a:lnTo>
                  <a:cubicBezTo>
                    <a:pt x="12700" y="3647567"/>
                    <a:pt x="81026" y="3715766"/>
                    <a:pt x="165354" y="3715766"/>
                  </a:cubicBezTo>
                  <a:lnTo>
                    <a:pt x="6841236" y="3715766"/>
                  </a:lnTo>
                  <a:cubicBezTo>
                    <a:pt x="6925564" y="3715766"/>
                    <a:pt x="6993890" y="3647567"/>
                    <a:pt x="6993890" y="3563366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85280" y="3758952"/>
            <a:ext cx="850552" cy="850552"/>
            <a:chOff x="0" y="0"/>
            <a:chExt cx="1134070" cy="11340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3" b="3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19238" y="3944988"/>
            <a:ext cx="382637" cy="478334"/>
            <a:chOff x="0" y="0"/>
            <a:chExt cx="510183" cy="63777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r="-8" b="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85280" y="487397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Mehak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280" y="5420320"/>
            <a:ext cx="465936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Team Leader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16440" y="3461146"/>
            <a:ext cx="5254973" cy="2796331"/>
            <a:chOff x="0" y="0"/>
            <a:chExt cx="7006630" cy="372844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993890" cy="3715766"/>
            </a:xfrm>
            <a:custGeom>
              <a:avLst/>
              <a:gdLst/>
              <a:ahLst/>
              <a:cxnLst/>
              <a:rect l="l" t="t" r="r" b="b"/>
              <a:pathLst>
                <a:path w="6993890" h="3715766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557016"/>
                  </a:lnTo>
                  <a:cubicBezTo>
                    <a:pt x="6993890" y="3644646"/>
                    <a:pt x="6922643" y="3715766"/>
                    <a:pt x="6834886" y="3715766"/>
                  </a:cubicBezTo>
                  <a:lnTo>
                    <a:pt x="159004" y="3715766"/>
                  </a:lnTo>
                  <a:cubicBezTo>
                    <a:pt x="71120" y="3715766"/>
                    <a:pt x="0" y="3644646"/>
                    <a:pt x="0" y="3557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6590" cy="3728466"/>
            </a:xfrm>
            <a:custGeom>
              <a:avLst/>
              <a:gdLst/>
              <a:ahLst/>
              <a:cxnLst/>
              <a:rect l="l" t="t" r="r" b="b"/>
              <a:pathLst>
                <a:path w="7006590" h="3728466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563366"/>
                  </a:lnTo>
                  <a:lnTo>
                    <a:pt x="7000240" y="3563366"/>
                  </a:lnTo>
                  <a:lnTo>
                    <a:pt x="7006590" y="3563366"/>
                  </a:lnTo>
                  <a:cubicBezTo>
                    <a:pt x="7006590" y="3654552"/>
                    <a:pt x="6932549" y="3728466"/>
                    <a:pt x="6841236" y="3728466"/>
                  </a:cubicBezTo>
                  <a:lnTo>
                    <a:pt x="6841236" y="3722116"/>
                  </a:lnTo>
                  <a:lnTo>
                    <a:pt x="6841236" y="3728466"/>
                  </a:lnTo>
                  <a:lnTo>
                    <a:pt x="165354" y="3728466"/>
                  </a:lnTo>
                  <a:lnTo>
                    <a:pt x="165354" y="3722116"/>
                  </a:lnTo>
                  <a:lnTo>
                    <a:pt x="165354" y="3728466"/>
                  </a:lnTo>
                  <a:cubicBezTo>
                    <a:pt x="74041" y="3728466"/>
                    <a:pt x="0" y="3654552"/>
                    <a:pt x="0" y="356336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563366"/>
                  </a:lnTo>
                  <a:lnTo>
                    <a:pt x="6350" y="3563366"/>
                  </a:lnTo>
                  <a:lnTo>
                    <a:pt x="12700" y="3563366"/>
                  </a:lnTo>
                  <a:cubicBezTo>
                    <a:pt x="12700" y="3647567"/>
                    <a:pt x="81026" y="3715766"/>
                    <a:pt x="165354" y="3715766"/>
                  </a:cubicBezTo>
                  <a:lnTo>
                    <a:pt x="6841236" y="3715766"/>
                  </a:lnTo>
                  <a:cubicBezTo>
                    <a:pt x="6925564" y="3715766"/>
                    <a:pt x="6993890" y="3647567"/>
                    <a:pt x="6993890" y="3563366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814245" y="3758952"/>
            <a:ext cx="850552" cy="850552"/>
            <a:chOff x="0" y="0"/>
            <a:chExt cx="1134070" cy="113407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048202" y="3944988"/>
            <a:ext cx="382637" cy="478334"/>
            <a:chOff x="0" y="0"/>
            <a:chExt cx="510183" cy="637778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" r="-8" b="2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6814245" y="487397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Danish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14245" y="5420320"/>
            <a:ext cx="465936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Team Member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45404" y="3461146"/>
            <a:ext cx="5254973" cy="2796331"/>
            <a:chOff x="0" y="0"/>
            <a:chExt cx="7006630" cy="3728442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6993890" cy="3715766"/>
            </a:xfrm>
            <a:custGeom>
              <a:avLst/>
              <a:gdLst/>
              <a:ahLst/>
              <a:cxnLst/>
              <a:rect l="l" t="t" r="r" b="b"/>
              <a:pathLst>
                <a:path w="6993890" h="3715766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6834886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3557016"/>
                  </a:lnTo>
                  <a:cubicBezTo>
                    <a:pt x="6993890" y="3644646"/>
                    <a:pt x="6922643" y="3715766"/>
                    <a:pt x="6834886" y="3715766"/>
                  </a:cubicBezTo>
                  <a:lnTo>
                    <a:pt x="159004" y="3715766"/>
                  </a:lnTo>
                  <a:cubicBezTo>
                    <a:pt x="71120" y="3715766"/>
                    <a:pt x="0" y="3644646"/>
                    <a:pt x="0" y="3557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006590" cy="3728466"/>
            </a:xfrm>
            <a:custGeom>
              <a:avLst/>
              <a:gdLst/>
              <a:ahLst/>
              <a:cxnLst/>
              <a:rect l="l" t="t" r="r" b="b"/>
              <a:pathLst>
                <a:path w="7006590" h="3728466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3563366"/>
                  </a:lnTo>
                  <a:lnTo>
                    <a:pt x="7000240" y="3563366"/>
                  </a:lnTo>
                  <a:lnTo>
                    <a:pt x="7006590" y="3563366"/>
                  </a:lnTo>
                  <a:cubicBezTo>
                    <a:pt x="7006590" y="3654552"/>
                    <a:pt x="6932549" y="3728466"/>
                    <a:pt x="6841236" y="3728466"/>
                  </a:cubicBezTo>
                  <a:lnTo>
                    <a:pt x="6841236" y="3722116"/>
                  </a:lnTo>
                  <a:lnTo>
                    <a:pt x="6841236" y="3728466"/>
                  </a:lnTo>
                  <a:lnTo>
                    <a:pt x="165354" y="3728466"/>
                  </a:lnTo>
                  <a:lnTo>
                    <a:pt x="165354" y="3722116"/>
                  </a:lnTo>
                  <a:lnTo>
                    <a:pt x="165354" y="3728466"/>
                  </a:lnTo>
                  <a:cubicBezTo>
                    <a:pt x="74041" y="3728466"/>
                    <a:pt x="0" y="3654552"/>
                    <a:pt x="0" y="356336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563366"/>
                  </a:lnTo>
                  <a:lnTo>
                    <a:pt x="6350" y="3563366"/>
                  </a:lnTo>
                  <a:lnTo>
                    <a:pt x="12700" y="3563366"/>
                  </a:lnTo>
                  <a:cubicBezTo>
                    <a:pt x="12700" y="3647567"/>
                    <a:pt x="81026" y="3715766"/>
                    <a:pt x="165354" y="3715766"/>
                  </a:cubicBezTo>
                  <a:lnTo>
                    <a:pt x="6841236" y="3715766"/>
                  </a:lnTo>
                  <a:cubicBezTo>
                    <a:pt x="6925564" y="3715766"/>
                    <a:pt x="6993890" y="3647567"/>
                    <a:pt x="6993890" y="3563366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236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2343210" y="3758952"/>
            <a:ext cx="850553" cy="850552"/>
            <a:chOff x="0" y="0"/>
            <a:chExt cx="1134070" cy="1134070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577167" y="3944988"/>
            <a:ext cx="382638" cy="478334"/>
            <a:chOff x="0" y="0"/>
            <a:chExt cx="510183" cy="637778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" r="-8" b="2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12343210" y="487397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Simon Paul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43210" y="5420320"/>
            <a:ext cx="4659362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Team Member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87475" y="6531471"/>
            <a:ext cx="8019455" cy="2796331"/>
            <a:chOff x="0" y="0"/>
            <a:chExt cx="10692607" cy="3728442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10679938" cy="3715766"/>
            </a:xfrm>
            <a:custGeom>
              <a:avLst/>
              <a:gdLst/>
              <a:ahLst/>
              <a:cxnLst/>
              <a:rect l="l" t="t" r="r" b="b"/>
              <a:pathLst>
                <a:path w="10679938" h="3715766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0520807" y="0"/>
                  </a:lnTo>
                  <a:cubicBezTo>
                    <a:pt x="10608690" y="0"/>
                    <a:pt x="10679938" y="71120"/>
                    <a:pt x="10679938" y="158750"/>
                  </a:cubicBezTo>
                  <a:lnTo>
                    <a:pt x="10679938" y="3557016"/>
                  </a:lnTo>
                  <a:cubicBezTo>
                    <a:pt x="10679938" y="3644646"/>
                    <a:pt x="10608690" y="3715766"/>
                    <a:pt x="10520807" y="3715766"/>
                  </a:cubicBezTo>
                  <a:lnTo>
                    <a:pt x="159131" y="3715766"/>
                  </a:lnTo>
                  <a:cubicBezTo>
                    <a:pt x="71247" y="3715766"/>
                    <a:pt x="0" y="3644646"/>
                    <a:pt x="0" y="3557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10692638" cy="3728466"/>
            </a:xfrm>
            <a:custGeom>
              <a:avLst/>
              <a:gdLst/>
              <a:ahLst/>
              <a:cxnLst/>
              <a:rect l="l" t="t" r="r" b="b"/>
              <a:pathLst>
                <a:path w="10692638" h="3728466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563366"/>
                  </a:lnTo>
                  <a:lnTo>
                    <a:pt x="10686288" y="3563366"/>
                  </a:lnTo>
                  <a:lnTo>
                    <a:pt x="10692638" y="3563366"/>
                  </a:lnTo>
                  <a:cubicBezTo>
                    <a:pt x="10692638" y="3654552"/>
                    <a:pt x="10618597" y="3728466"/>
                    <a:pt x="10527157" y="3728466"/>
                  </a:cubicBezTo>
                  <a:lnTo>
                    <a:pt x="10527157" y="3722116"/>
                  </a:lnTo>
                  <a:lnTo>
                    <a:pt x="10527157" y="3728466"/>
                  </a:lnTo>
                  <a:lnTo>
                    <a:pt x="165481" y="3728466"/>
                  </a:lnTo>
                  <a:lnTo>
                    <a:pt x="165481" y="3722116"/>
                  </a:lnTo>
                  <a:lnTo>
                    <a:pt x="165481" y="3728466"/>
                  </a:lnTo>
                  <a:cubicBezTo>
                    <a:pt x="74041" y="3728466"/>
                    <a:pt x="0" y="3654552"/>
                    <a:pt x="0" y="356336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563366"/>
                  </a:lnTo>
                  <a:lnTo>
                    <a:pt x="6350" y="3563366"/>
                  </a:lnTo>
                  <a:lnTo>
                    <a:pt x="12700" y="3563366"/>
                  </a:lnTo>
                  <a:cubicBezTo>
                    <a:pt x="12700" y="3647567"/>
                    <a:pt x="81026" y="3715766"/>
                    <a:pt x="165481" y="3715766"/>
                  </a:cubicBezTo>
                  <a:lnTo>
                    <a:pt x="10527157" y="3715766"/>
                  </a:lnTo>
                  <a:cubicBezTo>
                    <a:pt x="10611485" y="3715766"/>
                    <a:pt x="10679938" y="3647567"/>
                    <a:pt x="10679938" y="3563366"/>
                  </a:cubicBezTo>
                  <a:lnTo>
                    <a:pt x="10679938" y="165100"/>
                  </a:lnTo>
                  <a:cubicBezTo>
                    <a:pt x="10679938" y="80899"/>
                    <a:pt x="10611612" y="12700"/>
                    <a:pt x="10527157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285280" y="6829276"/>
            <a:ext cx="850552" cy="850552"/>
            <a:chOff x="0" y="0"/>
            <a:chExt cx="1134070" cy="1134070"/>
          </a:xfrm>
        </p:grpSpPr>
        <p:sp>
          <p:nvSpPr>
            <p:cNvPr id="39" name="Freeform 39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519238" y="7015311"/>
            <a:ext cx="382637" cy="478334"/>
            <a:chOff x="0" y="0"/>
            <a:chExt cx="510183" cy="637778"/>
          </a:xfrm>
        </p:grpSpPr>
        <p:sp>
          <p:nvSpPr>
            <p:cNvPr id="41" name="Freeform 41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" r="-8" b="2"/>
              </a:stretch>
            </a:blipFill>
          </p:spPr>
        </p:sp>
      </p:grpSp>
      <p:sp>
        <p:nvSpPr>
          <p:cNvPr id="42" name="TextBox 42"/>
          <p:cNvSpPr txBox="1"/>
          <p:nvPr/>
        </p:nvSpPr>
        <p:spPr>
          <a:xfrm>
            <a:off x="1285280" y="794429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Komal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5280" y="8490645"/>
            <a:ext cx="742384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Team Member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280922" y="6531471"/>
            <a:ext cx="8019455" cy="2796331"/>
            <a:chOff x="0" y="0"/>
            <a:chExt cx="10692607" cy="3728442"/>
          </a:xfrm>
        </p:grpSpPr>
        <p:sp>
          <p:nvSpPr>
            <p:cNvPr id="45" name="Freeform 45"/>
            <p:cNvSpPr/>
            <p:nvPr/>
          </p:nvSpPr>
          <p:spPr>
            <a:xfrm>
              <a:off x="6350" y="6350"/>
              <a:ext cx="10679938" cy="3715766"/>
            </a:xfrm>
            <a:custGeom>
              <a:avLst/>
              <a:gdLst/>
              <a:ahLst/>
              <a:cxnLst/>
              <a:rect l="l" t="t" r="r" b="b"/>
              <a:pathLst>
                <a:path w="10679938" h="3715766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0520807" y="0"/>
                  </a:lnTo>
                  <a:cubicBezTo>
                    <a:pt x="10608690" y="0"/>
                    <a:pt x="10679938" y="71120"/>
                    <a:pt x="10679938" y="158750"/>
                  </a:cubicBezTo>
                  <a:lnTo>
                    <a:pt x="10679938" y="3557016"/>
                  </a:lnTo>
                  <a:cubicBezTo>
                    <a:pt x="10679938" y="3644646"/>
                    <a:pt x="10608690" y="3715766"/>
                    <a:pt x="10520807" y="3715766"/>
                  </a:cubicBezTo>
                  <a:lnTo>
                    <a:pt x="159131" y="3715766"/>
                  </a:lnTo>
                  <a:cubicBezTo>
                    <a:pt x="71247" y="3715766"/>
                    <a:pt x="0" y="3644646"/>
                    <a:pt x="0" y="35570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10692638" cy="3728466"/>
            </a:xfrm>
            <a:custGeom>
              <a:avLst/>
              <a:gdLst/>
              <a:ahLst/>
              <a:cxnLst/>
              <a:rect l="l" t="t" r="r" b="b"/>
              <a:pathLst>
                <a:path w="10692638" h="3728466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638" y="73914"/>
                    <a:pt x="10692638" y="165100"/>
                  </a:cubicBezTo>
                  <a:lnTo>
                    <a:pt x="10686288" y="165100"/>
                  </a:lnTo>
                  <a:lnTo>
                    <a:pt x="10692638" y="165100"/>
                  </a:lnTo>
                  <a:lnTo>
                    <a:pt x="10692638" y="3563366"/>
                  </a:lnTo>
                  <a:lnTo>
                    <a:pt x="10686288" y="3563366"/>
                  </a:lnTo>
                  <a:lnTo>
                    <a:pt x="10692638" y="3563366"/>
                  </a:lnTo>
                  <a:cubicBezTo>
                    <a:pt x="10692638" y="3654552"/>
                    <a:pt x="10618597" y="3728466"/>
                    <a:pt x="10527157" y="3728466"/>
                  </a:cubicBezTo>
                  <a:lnTo>
                    <a:pt x="10527157" y="3722116"/>
                  </a:lnTo>
                  <a:lnTo>
                    <a:pt x="10527157" y="3728466"/>
                  </a:lnTo>
                  <a:lnTo>
                    <a:pt x="165481" y="3728466"/>
                  </a:lnTo>
                  <a:lnTo>
                    <a:pt x="165481" y="3722116"/>
                  </a:lnTo>
                  <a:lnTo>
                    <a:pt x="165481" y="3728466"/>
                  </a:lnTo>
                  <a:cubicBezTo>
                    <a:pt x="74041" y="3728466"/>
                    <a:pt x="0" y="3654552"/>
                    <a:pt x="0" y="356336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563366"/>
                  </a:lnTo>
                  <a:lnTo>
                    <a:pt x="6350" y="3563366"/>
                  </a:lnTo>
                  <a:lnTo>
                    <a:pt x="12700" y="3563366"/>
                  </a:lnTo>
                  <a:cubicBezTo>
                    <a:pt x="12700" y="3647567"/>
                    <a:pt x="81026" y="3715766"/>
                    <a:pt x="165481" y="3715766"/>
                  </a:cubicBezTo>
                  <a:lnTo>
                    <a:pt x="10527157" y="3715766"/>
                  </a:lnTo>
                  <a:cubicBezTo>
                    <a:pt x="10611485" y="3715766"/>
                    <a:pt x="10679938" y="3647567"/>
                    <a:pt x="10679938" y="3563366"/>
                  </a:cubicBezTo>
                  <a:lnTo>
                    <a:pt x="10679938" y="165100"/>
                  </a:lnTo>
                  <a:cubicBezTo>
                    <a:pt x="10679938" y="80899"/>
                    <a:pt x="10611612" y="12700"/>
                    <a:pt x="10527157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8ECD3"/>
            </a:soli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9578728" y="6829276"/>
            <a:ext cx="850553" cy="850552"/>
            <a:chOff x="0" y="0"/>
            <a:chExt cx="1134070" cy="1134070"/>
          </a:xfrm>
        </p:grpSpPr>
        <p:sp>
          <p:nvSpPr>
            <p:cNvPr id="48" name="Freeform 48" descr="preencoded.png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3" b="3"/>
              </a:stretch>
            </a:blipFill>
          </p:spPr>
        </p:sp>
      </p:grp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9812685" y="7015311"/>
            <a:ext cx="382638" cy="478334"/>
            <a:chOff x="0" y="0"/>
            <a:chExt cx="510183" cy="637778"/>
          </a:xfrm>
        </p:grpSpPr>
        <p:sp>
          <p:nvSpPr>
            <p:cNvPr id="50" name="Freeform 50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" r="-8" b="2"/>
              </a:stretch>
            </a:blipFill>
          </p:spPr>
        </p:sp>
      </p:grpSp>
      <p:sp>
        <p:nvSpPr>
          <p:cNvPr id="51" name="TextBox 51"/>
          <p:cNvSpPr txBox="1"/>
          <p:nvPr/>
        </p:nvSpPr>
        <p:spPr>
          <a:xfrm>
            <a:off x="9578728" y="794429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Ravinder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578728" y="8490645"/>
            <a:ext cx="7423845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926"/>
                </a:solidFill>
                <a:latin typeface="Inter"/>
                <a:ea typeface="Inter"/>
                <a:cs typeface="Inter"/>
                <a:sym typeface="Inter"/>
              </a:rPr>
              <a:t>Team Member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92238" y="3738265"/>
            <a:ext cx="16303526" cy="273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75"/>
              </a:lnSpc>
            </a:pPr>
            <a:r>
              <a:rPr lang="en-US" sz="16687" b="1">
                <a:solidFill>
                  <a:srgbClr val="2C2926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   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Custom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Inter Bold</vt:lpstr>
      <vt:lpstr>Inter</vt:lpstr>
      <vt:lpstr>Arial</vt:lpstr>
      <vt:lpstr>Bricolage Grotesque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T-045 TeamNOVA presentation.pptx</dc:title>
  <dc:creator>Prakash</dc:creator>
  <cp:lastModifiedBy>Prakash Kumar</cp:lastModifiedBy>
  <cp:revision>1</cp:revision>
  <dcterms:created xsi:type="dcterms:W3CDTF">2006-08-16T00:00:00Z</dcterms:created>
  <dcterms:modified xsi:type="dcterms:W3CDTF">2025-10-04T02:20:54Z</dcterms:modified>
  <dc:identifier>DAG0yomUqGc</dc:identifier>
</cp:coreProperties>
</file>